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appearance as a man,he humbled himselfby becoming obedient to death –even death on a cros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God exalted him to the highest placeand gave him the name that is above every nam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t the name of Jesus every knee should bow,in heaven and on earth and under the ear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tongue acknowledge that Jesus Christ is Lord,to the glory of God the Father.Do everything without grumbling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dear friends, as you have always obeyed – not only in my presence, but now much more in my absence – continue to work out your salvation with fear and trembling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o works in you to will and to act in order to fulfil his good purp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without grumbling or argu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come blameless and pure, ‘children of God without fault in a warped and crooked generation.’ Then you will shine among them like stars in the sky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hold firmly to the word of life. And then I will be able to boast on the day of Christ that I did not run or labour in v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I am being poured out like a drink offering on the sacrifice and service coming from your faith, I am glad and rejoice with all of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itating Christ’s humil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too should be glad and rejoice with me.Timothy and Epaphrodit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in the Lord Jesus to send Timothy to you soon, that I also may be cheered when I receive news abou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-one else like him, who will show genuine concern for your welfa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one looks out for their own interests, not those of Jesus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know that Timothy has proved himself, because as a son with his father he has served with me in the work of the gosp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, therefore, to send him as soon as I see how things go with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confident in the Lord that I myself will come so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hink it is necessary to send back to you Epaphroditus, my brother, co-worker and fellow soldier, who is also your messenger, whom you sent to take care of my nee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ngs for all of you and is distressed because you heard he was i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 he was ill, and almost died. But God had mercy on him, and not on him only but also on me, to spare me sorrow upon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f you have any encouragement from being united with Christ, if any comfort from his love, if any common sharing in the Spirit, if any tenderness and compassion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am all the more eager to send him, so that when you see him again you may be glad and I may have less anxie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welcome him in the Lord with great joy, and honour people like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almost died for the work of Christ. He risked his life to make up for the help you yourselves could not giv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ke my joy complete by being like-minded, having the same love, being one in spirit and of one m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hing out of selfish ambition or vain conceit. Rather, in humility value others above yourselv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looking to your own interests but each of you to the interests of the oth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relationships with one another, have the same mindset as Christ Jesu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very nature God,did not consider equality with God something to be used to his own advantag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ther, he made himself nothingby taking the very nature of a servant,being made in human like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2026-07-25T23:19:01Z</dcterms:created>
  <dcterms:modified xsi:type="dcterms:W3CDTF">2026-07-25T23:19:01Z</dcterms:modified>
  <dc:title>Bible.com.au: Philippians 2:1-30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