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prefer to appeal to you on the basis of love. It is as none other than Paul – an old man and now also a prisoner of Christ Jesus –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appeal to you for my son Onesimus, who became my son while I was in cha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merly he was useless to you, but now he has become useful both to you and 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nding him – who is my very heart – back to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ave liked to keep him with me so that he could take your place in helping me while I am in chains for the gosp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id not want to do anything without your consent, so that any favour you do would not seem forced but would be volunta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haps the reason he was separated from you for a little while was that you might have him back for ever –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as a slave, but better than a slave, as a dear brother. He is very dear to me but even dearer to you, both as a fellow man and as a brother in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f you consider me a partner, welcome him as you would welcom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as done you any wrong or owes you anything, charge it to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prisoner of Christ Jesus, and Timothy our brother,To Philemon our dear friend and fellow worker –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Paul, am writing this with my own hand. I will pay it back – not to mention that you owe me your very sel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wish, brother, that I may have some benefit from you in the Lord; refresh my heart in Chri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t of your obedience, I write to you, knowing that you will do even more than I as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thing more: prepare a guest room for me, because I hope to be restored to you in answer to your pray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my fellow prisoner in Christ Jesus, sends you greet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do Mark, Aristarchus, Demas and Luke, my fellow work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Christ be with your spir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o Apphia our sister and Archippus our fellow soldier – and to the church that meets in your ho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to you from God our Father and the Lord Jesus Christ.Thanksgiving and prayer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thank my God as I remember you in my prayer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ear about your love for all his holy people and your faith in the Lord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your partnership with us in the faith may be effective in deepening your understanding of every good thing we share for the sake of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has given me great joy and encouragement, because you, brother, have refreshed the hearts of the Lord’s people.Paul’s plea for Onesimu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although in Christ I could be bold and order you to do what you ought to do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2026-08-13T21:12:35Z</dcterms:created>
  <dcterms:modified xsi:type="dcterms:W3CDTF">2026-08-13T21:12:35Z</dcterms:modified>
  <dc:title>Bible.com.au: Philemon 1:1-25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