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466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9: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oses answered them, ‘Wait until I find out what the Lord commands concerning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 Lord said to Mos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ell the Israelites: “When any of you or your descendants are unclean because of a dead body or are away on a journey, they are still to celebrate the Lord’s Passov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they are to do it on the fourteenth day of the second month at twilight. They are to eat the lamb, together with unleavened bread and bitter herb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must not leave any of it till morning or break any of its bones. When they celebrate the Passover, they must follow all the regulation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if anyone who is ceremonially clean and not on a journey fails to celebrate the Passover, they must be cut off from their people for not presenting the Lord’s offering at the appointed time. They will bear the consequences of their si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 “A foreigner residing among you is also to celebrate the Lord’s Passover in accordance with its rules and regulations. You must have the same regulations for both the foreigner and the native-born.” ’The cloud above the tabernacl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n the day the tabernacle, the tent of the covenant law, was set up, the cloud covered it. From evening till morning the cloud above the tabernacle looked like fi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at is how it continued to be; the cloud covered it, and at night it looked like fi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ever the cloud lifted from above the tent, the Israelites set out; wherever the cloud settled, the Israelites set up camp.]]></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assov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t the Lord’s command the Israelites set out, and at his command they set up camp. As long as the cloud stayed over the tabernacle, they remained in camp.]]></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the cloud remained over the tabernacle a long time, the Israelites obeyed the Lord’s order and did not set ou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metimes the cloud was over the tabernacle for only a few days; at the Lord’s command they would set up camp, and then at his command they would set ou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metimes the cloud stayed only from evening till morning, and when it lifted in the morning, they set out. Whether by day or by night, whenever the cloud lifted, they set ou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ther the cloud stayed over the tabernacle for two days or a month or a year, the Israelites would remain in camp and not set out; but when it lifted, they would set ou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t the Lord’s command they set up camp, and at the Lord’s command they set out. They obeyed the Lord’s order, in accordance with his command through Mos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poke to Moses in the Desert of Sinai in the first month of the second year after they came out of Egypt. He sai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ake the Israelites celebrate the Passover at the appointed ti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Celebrate it at the appointed time, at twilight on the fourteenth day of this month, in accordance with all its rules and regulatio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Moses told the Israelites to celebrate the Passov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y did so in the Desert of Sinai at twilight on the fourteenth day of the first month. The Israelites did everything just as the Lord commanded Mos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some of them could not celebrate the Passover on that day because they were ceremonially unclean on account of a dead body. So they came to Moses and Aaron that same d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said to Moses, ‘We have become unclean because of a dead body, but why should we be kept from presenting the Lord’s offering with the other Israelites at the appointed time?’]]></a:t>
            </a:r>
          </a:p>
        </p:txBody>
      </p:sp>
    </p:spTree>
  </p:cSld>
  <p:clrMapOvr>
    <a:masterClrMapping/>
  </p:clrMapOvr>
</p:sld>
</file>

<file path=ppt/theme/theme1.xml><?xml version="1.0" encoding="utf-8"?>
<a:theme xmlns:a="http://schemas.openxmlformats.org/drawingml/2006/main" name="Theme27">
  <a:themeElements>
    <a:clrScheme name="Theme2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2026-05-20T17:33:16Z</dcterms:created>
  <dcterms:modified xsi:type="dcterms:W3CDTF">2026-05-20T17:33:16Z</dcterms:modified>
  <dc:title>Bible.com.au: Numbers 9:1-23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