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 id="336" r:id="rId83"/>
    <p:sldId id="337" r:id="rId84"/>
    <p:sldId id="338" r:id="rId85"/>
    <p:sldId id="339" r:id="rId86"/>
    <p:sldId id="340" r:id="rId87"/>
    <p:sldId id="341" r:id="rId88"/>
    <p:sldId id="342" r:id="rId89"/>
    <p:sldId id="343" r:id="rId90"/>
    <p:sldId id="344" r:id="rId91"/>
    <p:sldId id="345" r:id="rId92"/>
    <p:sldId id="346" r:id="rId93"/>
    <p:sldId id="347" r:id="rId9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slide" Target="slides/slide77.xml"/>
  <Relationship Id="rId80" Type="http://schemas.openxmlformats.org/officeDocument/2006/relationships/slide" Target="slides/slide78.xml"/>
  <Relationship Id="rId81" Type="http://schemas.openxmlformats.org/officeDocument/2006/relationships/slide" Target="slides/slide79.xml"/>
  <Relationship Id="rId82" Type="http://schemas.openxmlformats.org/officeDocument/2006/relationships/slide" Target="slides/slide80.xml"/>
  <Relationship Id="rId83" Type="http://schemas.openxmlformats.org/officeDocument/2006/relationships/slide" Target="slides/slide81.xml"/>
  <Relationship Id="rId84" Type="http://schemas.openxmlformats.org/officeDocument/2006/relationships/slide" Target="slides/slide82.xml"/>
  <Relationship Id="rId85" Type="http://schemas.openxmlformats.org/officeDocument/2006/relationships/slide" Target="slides/slide83.xml"/>
  <Relationship Id="rId86" Type="http://schemas.openxmlformats.org/officeDocument/2006/relationships/slide" Target="slides/slide84.xml"/>
  <Relationship Id="rId87" Type="http://schemas.openxmlformats.org/officeDocument/2006/relationships/slide" Target="slides/slide85.xml"/>
  <Relationship Id="rId88" Type="http://schemas.openxmlformats.org/officeDocument/2006/relationships/slide" Target="slides/slide86.xml"/>
  <Relationship Id="rId89" Type="http://schemas.openxmlformats.org/officeDocument/2006/relationships/slide" Target="slides/slide87.xml"/>
  <Relationship Id="rId90" Type="http://schemas.openxmlformats.org/officeDocument/2006/relationships/slide" Target="slides/slide88.xml"/>
  <Relationship Id="rId91" Type="http://schemas.openxmlformats.org/officeDocument/2006/relationships/slide" Target="slides/slide89.xml"/>
  <Relationship Id="rId92" Type="http://schemas.openxmlformats.org/officeDocument/2006/relationships/slide" Target="slides/slide90.xml"/>
  <Relationship Id="rId93" Type="http://schemas.openxmlformats.org/officeDocument/2006/relationships/slide" Target="slides/slide91.xml"/>
  <Relationship Id="rId94" Type="http://schemas.openxmlformats.org/officeDocument/2006/relationships/slide" Target="slides/slide92.xml"/>
  <Relationship Id="rId95" Type="http://schemas.openxmlformats.org/officeDocument/2006/relationships/presProps" Target="presProps.xml"/>
  <Relationship Id="rId96" Type="http://schemas.openxmlformats.org/officeDocument/2006/relationships/viewProps" Target="viewProps.xml"/>
  <Relationship Id="rId9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64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7:1-8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gave four carts and eight oxen to the Merarites, as their work required. They were all under the direction of Ithamar son of Aaron, the pri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Moses did not give any to the Kohathites, because they were to carry on their shoulders the holy things, for which they were responsib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altar was anointed, the leaders brought their offerings for its dedication and presented them before the alt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Lord had said to Moses, ‘Each day one leader is to bring his offering for the dedication of the alt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one who brought his offering on the first day was Nahshon son of Amminadab of the tribe of Jud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is offering was:one silver plate weighing a hundred and thirty shekels and one silver sprinkling bowl weighing seventy shekels, both according to the sanctuary shekel, each filled with the finest flour mixed with olive oil as a grain offer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e gold dish weighing ten shekels, filled with incen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e young bull, one ram and one male lamb a year old for a burnt offer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e male goat for a sin offer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wo oxen, five rams, five male goats and five male lambs a year old to be sacrificed as a fellowship offering.This was the offering of Nahshon son of Amminadab.]]></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fferings at the dedication of the tabernac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the second day Nethanel son of Zuar, the leader of Issachar, brought his offer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offering he brought was:one silver plate weighing a hundred and thirty shekels and one silver sprinkling bowl weighing seventy shekels, both according to the sanctuary shekel, each filled with the finest flour mixed with olive oil as a grain offer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e gold dish weighing ten shekels, filled with incen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ne young bull, one ram and one male lamb a year old for a burnt offer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e male goat for a sin offer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wo oxen, five rams, five male goats and five male lambs a year old to be sacrificed as a fellowship offering.This was the offering of Nethanel son of Zu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n the third day, Eliab son of Helon, the leader of the people of Zebulun, brought his offer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is offering was:one silver plate weighing a hundred and thirty shekels and one silver sprinkling bowl weighing seventy shekels, both according to the sanctuary shekel, each filled with the finest flour mixed with olive oil as a grain offer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e gold dish weighing ten shekels, filled with incen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ne young bull, one ram and one male lamb a year old for a burnt offer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Moses finished setting up the tabernacle, he anointed and consecrated it and all its furnishings. He also anointed and consecrated the altar and all its utensil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ne male goat for a sin offer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wo oxen, five rams, five male goats and five male lambs a year old to be sacrificed as a fellowship offering.This was the offering of Eliab son of Hel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n the fourth day Elizur son of Shedeur, the leader of the people of Reuben, brought his offer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is offering was:one silver plate weighing a hundred and thirty shekels and one silver sprinkling bowl weighing seventy shekels, both according to the sanctuary shekel, each filled with the finest flour mixed with olive oil as a grain offer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ne gold dish weighing ten shekels, filled with incens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one young bull, one ram and one male lamb a year old for a burnt offer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ne male goat for a sin offer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wo oxen, five rams, five male goats and five male lambs a year old to be sacrificed as a fellowship offering.This was the offering of Elizur son of Shedeu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n the fifth day Shelumiel son of Zurishaddai, the leader of the people of Simeon, brought his offering.]]></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is offering was:one silver plate weighing a hundred and thirty shekels and one silver sprinkling bowl weighing seventy shekels, both according to the sanctuary shekel, each filled with the finest flour mixed with olive oil as a grain offer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 leaders of Israel, the heads of families who were the tribal leaders in charge of those who were counted, made offering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one gold dish weighing ten shekels, filled with incens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one young bull, one ram and one male lamb a year old for a burnt offer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one male goat for a sin offering;]]></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wo oxen, five rams, five male goats and five male lambs a year old to be sacrificed as a fellowship offering.This was the offering of Shelumiel son of Zurishadda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On the sixth day Eliasaph son of Deuel, the leader of the people of Gad, brought his offeri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is offering was:one silver plate weighing a hundred and thirty shekels and one silver sprinkling bowl weighing seventy shekels, both according to the sanctuary shekel, each filled with the finest flour mixed with olive oil as a grain offering;]]></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one gold dish weighing ten shekels, filled with incens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one young bull, one ram and one male lamb a year old for a burnt offering;]]></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one male goat for a sin offering;]]></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two oxen, five rams, five male goats and five male lambs a year old to be sacrificed as a fellowship offering.This was the offering of Eliasaph son of Deu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brought as their gifts before the Lord six covered carts and twelve oxen – an ox from each leader and a cart from every two. These they presented before the tabernacl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On the seventh day Elishama son of Ammihud, the leader of the people of Ephraim, brought his offering.]]></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His offering was:one silver plate weighing a hundred and thirty shekels and one silver sprinkling bowl weighing seventy shekels, both according to the sanctuary shekel, each filled with the finest flour mixed with olive oil as a grain offering;]]></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one gold dish weighing ten shekels, filled with incens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one young bull, one ram and one male lamb a year old for a burnt offering;]]></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one male goat for a sin offering;]]></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two oxen, five rams, five male goats and five male lambs a year old to be sacrificed as a fellowship offering.This was the offering of Elishama son of Ammihu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On the eighth day Gamaliel son of Pedahzur, the leader of the people of Manasseh, brought his offering.]]></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His offering was:one silver plate weighing a hundred and thirty shekels and one silver sprinkling bowl weighing seventy shekels, both according to the sanctuary shekel, each filled with the finest flour mixed with olive oil as a grain offering;]]></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one gold dish weighing ten shekels, filled with incense;]]></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one young bull, one ram and one male lamb a year old for a burnt offer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said to Mose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one male goat for a sin offering;]]></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two oxen, five rams, five male goats and five male lambs a year old to be sacrificed as a fellowship offering.This was the offering of Gamaliel son of Pedahzur.]]></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On the ninth day Abidan son of Gideoni, the leader of the people of Benjamin, brought his offering.]]></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His offering was:one silver plate weighing a hundred and thirty shekels and one silver sprinkling bowl weighing seventy shekels, both according to the sanctuary shekel, each filled with the finest flour mixed with olive oil as a grain offering;]]></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one gold dish weighing ten shekels, filled with incense;]]></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one young bull, one ram and one male lamb a year old for a burnt offering;]]></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one male goat for a sin offering;]]></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two oxen, five rams, five male goats and five male lambs a year old to be sacrificed as a fellowship offering.This was the offering of Abidan son of Gideoni.]]></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On the tenth day Ahiezer son of Ammishaddai, the leader of the people of Dan, brought his offering.]]></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His offering was:one silver plate weighing a hundred and thirty shekels and one silver sprinkling bowl weighing seventy shekels, both according to the sanctuary shekel, each filled with the finest flour mixed with olive oil as a grain offer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cept these from them, that they may be used in the work at the tent of meeting. Give them to the Levites as each man’s work requires.’]]></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one gold dish weighing ten shekels, filled with incense;]]></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one young bull, one ram and one male lamb a year old for a burnt offering;]]></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one male goat for a sin offering;]]></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and two oxen, five rams, five male goats and five male lambs a year old to be sacrificed as a fellowship offering.This was the offering of Ahiezer son of Ammishaddai.]]></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On the eleventh day Pagiel son of Okran, the leader of the people of Asher, brought his offering.]]></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His offering was:one silver plate weighing a hundred and thirty shekels and one silver sprinkling bowl weighing seventy shekels, both according to the sanctuary shekel, each filled with the finest flour mixed with olive oil as a grain offering;]]></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one gold dish weighing ten shekels, filled with incense;]]></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5 ]]></a:t>
            </a:r>
            <a:r>
              <a:rPr lang="en-US" b="1" sz="3000" spc="0" u="none">
                <a:solidFill>
                  <a:srgbClr val="000000">
                    <a:alpha val="100.00%"/>
                  </a:srgbClr>
                </a:solidFill>
                <a:latin typeface="Calibri"/>
              </a:rPr>
              <a:t><![CDATA[one young bull, one ram and one male lamb a year old for a burnt offering;]]></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6 ]]></a:t>
            </a:r>
            <a:r>
              <a:rPr lang="en-US" b="1" sz="3000" spc="0" u="none">
                <a:solidFill>
                  <a:srgbClr val="000000">
                    <a:alpha val="100.00%"/>
                  </a:srgbClr>
                </a:solidFill>
                <a:latin typeface="Calibri"/>
              </a:rPr>
              <a:t><![CDATA[one male goat for a sin offering;]]></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7 ]]></a:t>
            </a:r>
            <a:r>
              <a:rPr lang="en-US" b="1" sz="3000" spc="0" u="none">
                <a:solidFill>
                  <a:srgbClr val="000000">
                    <a:alpha val="100.00%"/>
                  </a:srgbClr>
                </a:solidFill>
                <a:latin typeface="Calibri"/>
              </a:rPr>
              <a:t><![CDATA[and two oxen, five rams, five male goats and five male lambs a year old to be sacrificed as a fellowship offering.This was the offering of Pagiel son of Okr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Moses took the carts and oxen and gave them to the Levites.]]></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On the twelfth day Ahira son of Enan, the leader of the people of Naphtali, brought his offering.]]></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His offering was:one silver plate weighing a hundred and thirty shekels and one silver sprinkling bowl weighing seventy shekels, both according to the sanctuary shekel, each filled with the finest flour mixed with olive oil as a grain offering;]]></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0 ]]></a:t>
            </a:r>
            <a:r>
              <a:rPr lang="en-US" b="1" sz="3000" spc="0" u="none">
                <a:solidFill>
                  <a:srgbClr val="000000">
                    <a:alpha val="100.00%"/>
                  </a:srgbClr>
                </a:solidFill>
                <a:latin typeface="Calibri"/>
              </a:rPr>
              <a:t><![CDATA[one gold dish weighing ten shekels, filled with incense;]]></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 ]]></a:t>
            </a:r>
            <a:r>
              <a:rPr lang="en-US" b="1" sz="3000" spc="0" u="none">
                <a:solidFill>
                  <a:srgbClr val="000000">
                    <a:alpha val="100.00%"/>
                  </a:srgbClr>
                </a:solidFill>
                <a:latin typeface="Calibri"/>
              </a:rPr>
              <a:t><![CDATA[one young bull, one ram and one male lamb a year old for a burnt offering;]]></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2 ]]></a:t>
            </a:r>
            <a:r>
              <a:rPr lang="en-US" b="1" sz="3000" spc="0" u="none">
                <a:solidFill>
                  <a:srgbClr val="000000">
                    <a:alpha val="100.00%"/>
                  </a:srgbClr>
                </a:solidFill>
                <a:latin typeface="Calibri"/>
              </a:rPr>
              <a:t><![CDATA[one male goat for a sin offering;]]></a:t>
            </a: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3 ]]></a:t>
            </a:r>
            <a:r>
              <a:rPr lang="en-US" b="1" sz="3000" spc="0" u="none">
                <a:solidFill>
                  <a:srgbClr val="000000">
                    <a:alpha val="100.00%"/>
                  </a:srgbClr>
                </a:solidFill>
                <a:latin typeface="Calibri"/>
              </a:rPr>
              <a:t><![CDATA[and two oxen, five rams, five male goats and five male lambs a year old to be sacrificed as a fellowship offering.This was the offering of Ahira son of Enan.]]></a:t>
            </a: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4 ]]></a:t>
            </a:r>
            <a:r>
              <a:rPr lang="en-US" b="1" sz="3000" spc="0" u="none">
                <a:solidFill>
                  <a:srgbClr val="000000">
                    <a:alpha val="100.00%"/>
                  </a:srgbClr>
                </a:solidFill>
                <a:latin typeface="Calibri"/>
              </a:rPr>
              <a:t><![CDATA[These were the offerings of the Israelite leaders for the dedication of the altar when it was anointed:twelve silver plates, twelve silver sprinkling bowls and twelve gold dishes.]]></a:t>
            </a: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5 ]]></a:t>
            </a:r>
            <a:r>
              <a:rPr lang="en-US" b="1" sz="3000" spc="0" u="none">
                <a:solidFill>
                  <a:srgbClr val="000000">
                    <a:alpha val="100.00%"/>
                  </a:srgbClr>
                </a:solidFill>
                <a:latin typeface="Calibri"/>
              </a:rPr>
              <a:t><![CDATA[Each silver plate weighed a hundred and thirty shekels, and each sprinkling bowl seventy shekels. Altogether, the silver dishes weighed two thousand four hundred shekels, according to the sanctuary shekel.]]></a:t>
            </a: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6 ]]></a:t>
            </a:r>
            <a:r>
              <a:rPr lang="en-US" b="1" sz="3000" spc="0" u="none">
                <a:solidFill>
                  <a:srgbClr val="000000">
                    <a:alpha val="100.00%"/>
                  </a:srgbClr>
                </a:solidFill>
                <a:latin typeface="Calibri"/>
              </a:rPr>
              <a:t><![CDATA[The twelve gold dishes filled with incense weighed ten shekels each, according to the sanctuary shekel. Altogether, the gold dishes weighed a hundred and twenty shekels.]]></a:t>
            </a: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7 ]]></a:t>
            </a:r>
            <a:r>
              <a:rPr lang="en-US" b="1" sz="3000" spc="0" u="none">
                <a:solidFill>
                  <a:srgbClr val="000000">
                    <a:alpha val="100.00%"/>
                  </a:srgbClr>
                </a:solidFill>
                <a:latin typeface="Calibri"/>
              </a:rPr>
              <a:t><![CDATA[The total number of animals for the burnt offering came to twelve young bulls, twelve rams and twelve male lambs a year old, together with their grain offering. Twelve male goats were used for the sin offer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gave two carts and four oxen to the Gershonites, as their work required,]]></a:t>
            </a: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8 ]]></a:t>
            </a:r>
            <a:r>
              <a:rPr lang="en-US" b="1" sz="3000" spc="0" u="none">
                <a:solidFill>
                  <a:srgbClr val="000000">
                    <a:alpha val="100.00%"/>
                  </a:srgbClr>
                </a:solidFill>
                <a:latin typeface="Calibri"/>
              </a:rPr>
              <a:t><![CDATA[The total number of animals for the sacrifice of the fellowship offering came to twenty-four oxen, sixty rams, sixty male goats and sixty male lambs a year old.These were the offerings for the dedication of the altar after it was anointed.]]></a:t>
            </a: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When Moses entered the tent of meeting to speak with the Lord, he heard the voice speaking to him from between the two cherubim above the atonement cover on the ark of the covenant law. In this way the Lord spoke to him.]]></a:t>
            </a: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2026-05-20T18:02:22Z</dcterms:created>
  <dcterms:modified xsi:type="dcterms:W3CDTF">2026-05-20T18:02:22Z</dcterms:modified>
  <dc:title>Bible.com.au: Numbers 7:1-89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