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daughter who inherits land in any Israelite tribe must marry someone in her father’s tribal clan, so that every Israelite will possess the inheritance of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inheritance may pass from one tribe to another, for each Israelite tribe is to keep the land it inher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Zelophehad’s daughters did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lophehad’s daughters – Mahlah, Tirzah, Hoglah, Milkah and Noah – married their cousins on their father’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rried within the clans of the descendants of Manasseh son of Joseph, and their inheritance remained in their father’s tribe and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commands and regulations the Lord gave through Moses to the Israelites on the plains of Moab by the Jordan opposite Jerich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heritance of Zelophehad’s daugh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amily heads of the clan of Gilead son of Makir, the son of Manasseh, who were from the clans of the descendants of Joseph, came and spoke before Moses and the leaders, the heads of the Israelite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When the Lord commanded my lord to give the land as an inheritance to the Israelites by lot, he ordered you to give the inheritance of our brother Zelophehad to his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uppose they marry men from other Israelite tribes; then their inheritance will be taken from our ancestral inheritance and added to that of the tribe they marry into. And so part of the inheritance allotted to us will be taken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Year of Jubilee for the Israelites comes, their inheritance will be added to that of the tribe into which they marry, and their property will be taken from the tribal inheritance of ou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t the Lord’s command Moses gave this order to the Israelites: ‘What the tribe of the descendants of Joseph is saying i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commands for Zelophehad’s daughters: they may marry anyone they please as long as they marry within their father’s tribal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inheritance in Israel is to pass from one tribe to another, for every Israelite shall keep the tribal inheritance of their ancestor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2026-05-20T18:03:05Z</dcterms:created>
  <dcterms:modified xsi:type="dcterms:W3CDTF">2026-05-20T18:03:05Z</dcterms:modified>
  <dc:title>Bible.com.au: Numbers 36:1-13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