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138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ev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account of the family of Aaron and Moses at the time the Lord spoke to Moses at Mount Sin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names of the sons of Aaron were Nadab the firstborn and Abihu, Eleazar and Itham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se were the names of Aaron’s sons, the anointed priests, who were ordained to serve as pries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adab and Abihu, however, died before the Lord when they made an offering with unauthorised fire before him in the Desert of Sinai. They had no sons, so Eleazar and Ithamar served as priests during the lifetime of their father Aar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aid to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ring the tribe of Levi and present them to Aaron the priest to assist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re to perform duties for him and for the whole community at the tent of meeting by doing the work of the tabernac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are to take care of all the furnishings of the tent of meeting, fulfilling the obligations of the Israelites by doing the work of the tabernac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ive the Levites to Aaron and his sons; they are the Israelites who are to be given wholly to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ppoint Aaron and his sons to serve as priests; anyone else who approaches the sanctuary is to be put to d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also said to Mo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have taken the Levites from among the Israelites in place of the first male offspring of every Israelite woman. The Levites are m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all the firstborn are mine. When I struck down all the firstborn in Egypt, I set apart for myself every firstborn in Israel, whether human or animal. They are to be mine. I am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said to Moses in the Desert of Sin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ount the Levites by their families and clans. Count every male a month old or mo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Moses counted them, as he was commanded by the word of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were the names of the sons of Levi:Gershon, Kohath and Merar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se were the names of the Gershonite clans:Libni and Shime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Kohathite clans:Amram, Izhar, Hebron and Uzzi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Merarite clans:Mahli and Mushi.These were the Levite clans, according to their famil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o Gershon belonged the clans of the Libnites and Shimeites; these were the Gershonite cla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number of all the males a month old or more who were counted was 7,50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Gershonite clans were to camp on the west, behind the tabernac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eader of the families of the Gershonites was Eliasaph son of L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t the tent of meeting the Gershonites were responsible for the care of the tabernacle and tent, its coverings, the curtain at the entrance to the tent of meet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curtains of the courtyard, the curtain at the entrance to the courtyard surrounding the tabernacle and altar, and the ropes – and everything related to their u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o Kohath belonged the clans of the Amramites, Izharites, Hebronites and Uzzielites; these were the Kohathite cla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number of all the males a month old or more was 8,600.The Kohathites were responsible for the care of the sanctuar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Kohathite clans were to camp on the south side of the tabernac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leader of the families of the Kohathite clans was Elizaphan son of Uzzi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were responsible for the care of the ark, the table, the lampstand, the altars, the articles of the sanctuary used in ministering, the curtain, and everything related to their us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chief leader of the Levites was Eleazar son of Aaron, the priest. He was appointed over those who were responsible for the care of the sanctuar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o Merari belonged the clans of the Mahlites and the Mushites; these were the Merarite cla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number of all the males a month old or more who were counted was 6,20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leader of the families of the Merarite clans was Zuriel son of Abihail.They were to camp on the north side of the tabernacl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Merarites were appointed to take care of the frames of the tabernacle, its crossbars, posts, bases, all its equipment, and everything related to their us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s well as the posts of the surrounding courtyard with their bases, tent pegs and rop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oses and Aaron and his sons were to camp to the east of the tabernacle, towards the sunrise, in front of the tent of meeting.They were responsible for the care of the sanctuary on behalf of the Israelites.Anyone else who approached the sanctuary was to be put to dea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total number of Levites counted at the Lord’s command by Moses and Aaron according to their clans, including every male a month old or more, was 22,00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Lord said to Moses, ‘Count all the firstborn Israelite males who are a month old or more and make a list of their nam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ake the Levites for me in place of all the firstborn of the Israelites, and the livestock of the Levites in place of all the firstborn of the livestock of the Israelites. I am the Lor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 Moses counted all the firstborn of the Israelites, as the Lord commanded hi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total number of firstborn males a month old or more, listed by name, was 22,27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Lord also said to Mos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ake the Levites in place of all the firstborn of Israel, and the livestock of the Levites in place of their livestock. The Levites are to be mine. I am the Lor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o redeem the 273 firstborn Israelites who exceed the number of the Levit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collect five shekels for each one, according to the sanctuary shekel, which weighs twenty gerah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Give the money for the redemption of the additional Israelites to Aaron and his son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So Moses collected the redemption money from those who exceeded the number redeemed by the Levit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From the firstborn of the Israelites he collected silver weighing 1,365 shekels, according to the sanctuary sheke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Moses gave the redemption money to Aaron and his sons, as he was commanded by the word of the Lor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2026-10-05T10:52:18Z</dcterms:created>
  <dcterms:modified xsi:type="dcterms:W3CDTF">2026-10-05T10:52:18Z</dcterms:modified>
  <dc:title>Bible.com.au: Numbers 3:1-51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