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take care of all the furnishings of the tent of meeting, fulfilling the obligations of the Israelites by doing the work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e Levites to Aaron and his sons; they are the Israelites who are to be given wholly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ppoint Aaron and his sons to serve as priests; anyone else who approaches the sanctuary is to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also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aken the Levites from among the Israelites in place of the first male offspring of every Israelite woman. The Levites are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firstborn are mine. When I struck down all the firstborn in Egypt, I set apart for myself every firstborn in Israel, whether human or animal. They are to be mine.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oses in the Desert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unt the Levites by their families and clans. Count every male a month old or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oses counted them, as he was commanded by the word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were the names of the sons of Levi:Gershon, Kohath and Mera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names of the Gershonite clans:Libni and Shime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ohathite clans:Amram, Izhar, Hebron and Uzz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rarite clans:Mahli and Mushi.These were the Levite clans, according to their famil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ershon belonged the clans of the Libnites and Shimeites; these were the Gershonite c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umber of all the males a month old or more who were counted was 7,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ershonite clans were to camp on the west, behind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eader of the families of the Gershonites was Eliasaph son of L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e tent of meeting the Gershonites were responsible for the care of the tabernacle and tent, its coverings, the curtain at the entrance to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of the courtyard, the curtain at the entrance to the courtyard surrounding the tabernacle and altar, and the ropes – and everything related to their 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Kohath belonged the clans of the Amramites, Izharites, Hebronites and Uzzielites; these were the Kohathite cl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the family of Aaron and Moses at the time the Lord spoke to Moses at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number of all the males a month old or more was 8,600.The Kohathites were responsible for the care of the sanctu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ohathite clans were to camp on the south side of the tabernac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eader of the families of the Kohathite clans was Elizaphan son of Uzzi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were responsible for the care of the ark, the table, the lampstand, the altars, the articles of the sanctuary used in ministering, the curtain, and everything related to their 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ef leader of the Levites was Eleazar son of Aaron, the priest. He was appointed over those who were responsible for the care of the sanctua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Merari belonged the clans of the Mahlites and the Mushites; these were the Merarite cl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umber of all the males a month old or more who were counted was 6,2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eader of the families of the Merarite clans was Zuriel son of Abihail.They were to camp on the north side of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erarites were appointed to take care of the frames of the tabernacle, its crossbars, posts, bases, all its equipment, and everything related to their 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well as the posts of the surrounding courtyard with their bases, tent pegs and rop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mes of the sons of Aaron were Nadab the firstborn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and Aaron and his sons were to camp to the east of the tabernacle, towards the sunrise, in front of the tent of meeting.They were responsible for the care of the sanctuary on behalf of the Israelites.Anyone else who approached the sanctuary was to be put to de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total number of Levites counted at the Lord’s command by Moses and Aaron according to their clans, including every male a month old or more, was 22,0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said to Moses, ‘Count all the firstborn Israelite males who are a month old or more and make a list of their na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ake the Levites for me in place of all the firstborn of the Israelites, and the livestock of the Levites in place of all the firstborn of the livestock of the Israelites. I am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Moses counted all the firstborn of the Israelites, as the Lord commande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otal number of firstborn males a month old or more, listed by name, was 22,273.]]></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also said to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 place of all the firstborn of Israel, and the livestock of the Levites in place of their livestock. The Levites are to be mine. I am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o redeem the 273 firstborn Israelites who exceed the number of the Levit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ollect five shekels for each one, according to the sanctuary shekel, which weighs twenty gera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were the names of Aaron’s sons, the anointed priests, who were ordained to serve as pri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ive the money for the redemption of the additional Israelites to Aaron and his so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Moses collected the redemption money from those who exceeded the number redeemed by the Lev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rom the firstborn of the Israelites he collected silver weighing 1,365 shekels, according to the sanctuary shek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gave the redemption money to Aaron and his sons, as he was commanded by the word of the Lor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dab and Abihu, however, died before the Lord when they made an offering with unauthorised fire before him in the Desert of Sinai. They had no sons, so Eleazar and Ithamar served as priests during the lifetime of their father Aar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and present them to Aaron the priest to assi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to perform duties for him and for the whole community at the tent of meeting by doing the work of the tabernacl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2026-06-04T22:54:25Z</dcterms:created>
  <dcterms:modified xsi:type="dcterms:W3CDTF">2026-06-04T22:54:25Z</dcterms:modified>
  <dc:title>Bible.com.au: Numbers 3:1-51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