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9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burnt offering of one young bull, one ram and seven male lambs a year old, all without defec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 offer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sin offering for atonement and the regular burnt offering with its grain offering, and their drink offerings.The Festival of Tabernacl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fteenth day of the seventh month, hold a sacred assembly and do not do any of your ordinary work. Celebrate a festival to the Lord for seven day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food offering consisting of a burnt offering of thirteen young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of the thirteen bulls offer a grain offering of three-tenths of an ephah of the finest flour mixed with oil; with each of the two rams, one-fifth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fourteen lambs, one-ten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econd day offer twelve young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stival of Trumpe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, and their drink offer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third day offer elev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ourth day offer t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fth day offer nine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rst day of the seventh month hold a sacred assembly and do not do any of your ordinary work. It is a day for you to sound the trumpe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ixth day offer eight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eventh day offer sev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eighth day hold a closing special assembly and do not do any of your ordinary wor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food offering consisting of a burnt offering of one bull, one ram and seven male lambs a year old, all without defec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, the ram and the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roma pleasing to the Lord, offer a burnt offering of one young bull, one ram and seven male lambs a year old, all without defec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In addition to what you vow and your freewill offerings, offer these to the Lord at your appointed festivals: your burnt offerings, grain offerings, drink offerings and fellowship offerings.” ’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Israelites all that the Lord commanded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 offer a grain offering of three-tenths of an ephah of the finest flour mixed with olive oil; with the ram, one-fif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 to make atonement fo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in addition to the monthly and daily burnt offerings with their grain offerings and drink offerings as specified. They are food offerings presented to the Lord, a pleasing aroma.The Day of Atonemen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tenth day of this seventh month hold a sacred assembly. You must deny yourselves and do no wor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2026-06-02T19:53:05Z</dcterms:created>
  <dcterms:modified xsi:type="dcterms:W3CDTF">2026-06-02T19:53:05Z</dcterms:modified>
  <dc:title>Bible.com.au: Numbers 29:1-40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