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9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 as an aroma pleasing to the Lord a burnt offering of one young bull, one ram and seven male lambs a year old, all without defec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 offer a grain offering of three-tenths of an ephah of the finest flour mixed with oil; with the ram, one-fifth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each of the seven lambs, one-ten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sin offering for atonement and the regular burnt offering with its grain offering, and their drink offerings.The Festival of Tabernacle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On the fifteenth day of the seventh month, hold a sacred assembly and do not do any of your ordinary work. Celebrate a festival to the Lord for seven day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 as an aroma pleasing to the Lord a food offering consisting of a burnt offering of thirteen young bulls, two rams and fourteen male lambs a year old, all without defec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each of the thirteen bulls offer a grain offering of three-tenths of an ephah of the finest flour mixed with oil; with each of the two rams, one-fifth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each of the fourteen lambs, one-ten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regular burnt offering with its grain offering and drink offer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On the second day offer twelve young bulls, two rams and fourteen male lambs a year old, all without defec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stival of Trumpet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s, rams and lambs, offer their grain offerings and drink offerings according to the number specifi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regular burnt offering with its grain offering, and their drink offer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On the third day offer eleven bulls, two rams and fourteen male lambs a year old, all without defec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s, rams and lambs, offer their grain offerings and drink offerings according to the number specifi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regular burnt offering with its grain offering and drink offer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On the fourth day offer ten bulls, two rams and fourteen male lambs a year old, all without defec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s, rams and lambs, offer their grain offerings and drink offerings according to the number specifi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regular burnt offering with its grain offering and drink offer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On the fifth day offer nine bulls, two rams and fourteen male lambs a year old, all without defec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s, rams and lambs, offer their grain offerings and drink offerings according to the number specifi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On the first day of the seventh month hold a sacred assembly and do not do any of your ordinary work. It is a day for you to sound the trumpet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regular burnt offering with its grain offering and drink offeri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On the sixth day offer eight bulls, two rams and fourteen male lambs a year old, all without defec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s, rams and lambs, offer their grain offerings and drink offerings according to the number specifi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regular burnt offering with its grain offering and drink offeri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On the seventh day offer seven bulls, two rams and fourteen male lambs a year old, all without defec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s, rams and lambs, offer their grain offerings and drink offerings according to the number specifi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regular burnt offering with its grain offering and drink offering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On the eighth day hold a closing special assembly and do not do any of your ordinary work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 as an aroma pleasing to the Lord a food offering consisting of a burnt offering of one bull, one ram and seven male lambs a year old, all without defec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, the ram and the lambs, offer their grain offerings and drink offerings according to the number specifi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aroma pleasing to the Lord, offer a burnt offering of one young bull, one ram and seven male lambs a year old, all without defec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regular burnt offering with its grain offering and drink offering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In addition to what you vow and your freewill offerings, offer these to the Lord at your appointed festivals: your burnt offerings, grain offerings, drink offerings and fellowship offerings.” ’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told the Israelites all that the Lord commanded hi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 offer a grain offering of three-tenths of an ephah of the finest flour mixed with olive oil; with the ram, one-fifth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each of the seven lambs, one-ten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 to make atonement for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in addition to the monthly and daily burnt offerings with their grain offerings and drink offerings as specified. They are food offerings presented to the Lord, a pleasing aroma.The Day of Atonement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On the tenth day of this seventh month hold a sacred assembly. You must deny yourselves and do no wor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2026-08-03T01:52:01Z</dcterms:created>
  <dcterms:modified xsi:type="dcterms:W3CDTF">2026-08-03T01:52:01Z</dcterms:modified>
  <dc:title>Bible.com.au: Numbers 29:1-40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