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766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econd lamb at twilight, along with the same kind of grain offering and drink offering that you offer in the morning. This is a food offering, an aroma pleasing to the Lord.Sabbath offering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Sabbath day, make an offering of two lambs a year old without defect, together with its drink offering and a grain offering of one-fifth of an ephah of the finest flour mixed with olive o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for every Sabbath, in addition to the regular burnt offering and its drink offering.Monthly offering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irst of every month, present to the Lord a burnt offering of two young bulls, one ram and seven male lambs a year old, all without defe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grain offering of three-tenths of an ephah of the finest flour mixed with oil; with the ram, a grain offering of one-fifth of an ephah of the finest flour mixed with oil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lamb, a grain offering of a tenth of an ephah of the finest flour mixed with oil. This is for a burnt offering, a pleasing aroma, a food offering presented 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drink offering of half a hin of wine; with the ram, a third of a hin; and with each lamb, a quarter of a hin. This is the monthly burnt offering to be made at each new moon during the y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 the regular burnt offering with its drink offering, one male goat is to be presented to the Lord as a sin offering.The Passov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ourteenth day of the first month the Lord’s Passover is to be h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fteenth day of this month there is to be a festival; for seven days eat bread made without yea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ily offer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rst day hold a sacred assembly and do not do any of your ordinary wor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to the Lord a food offering consisting of a burnt offering of two young bulls, one ram and seven male lambs a year old, all without defec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offer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 to make atonement for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se in addition to the regular morning burnt offe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 present the food offering every day for seven days as an aroma pleasing to the Lord; it is to be offered in addition to the regular burnt offering and its drink offer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eventh day hold a sacred assembly and do not do any ordinary work.The Festival of Weeks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day of firstfruits, when you present to the Lord an offering of new grain during the Festival of Weeks, hold a sacred assembly and do not do any of your ordinary wor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 burnt offering of two young bulls, one ram and seven male lambs a year old as an aroma pleasing to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to make atonement for yo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se together with their drink offerings, in addition to the regular burnt offering and its grain offering. Be sure the animals are without defec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ive this command to the Israelites and say to them: “Make sure that you present to me at the appointed time my food offerings, as an aroma pleasing to m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: “This is the food offering you are to present to the Lord: two lambs a year old without defect, as a regular burnt offering each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one lamb in the morning and the other at twiligh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gether with a grain offering of a tenth of an ephah of the finest flour mixed with a quarter of a hin of oil from pressed oli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regular burnt offering instituted at Mount Sinai as a pleasing aroma, a food offering presented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ccompanying drink offering is to be a quarter of a hin of fermented drink with each lamb. Pour out the drink offering to the Lord at the sanctua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2026-07-11T06:04:21Z</dcterms:created>
  <dcterms:modified xsi:type="dcterms:W3CDTF">2026-07-11T06:04:21Z</dcterms:modified>
  <dc:title>Bible.com.au: Numbers 28:1-31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