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58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7: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y to the Israelites, “If a man dies and leaves no son, give his inheritance to his daugh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has no daughter, give his inheritance to his bro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he has no brothers, give his inheritance to his father’s broth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his father had no brothers, give his inheritance to the nearest relative in his clan, that he may possess it. This is to have the force of law for the Israelites, as the Lord commanded Moses.” ’Joshua to succeed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Lord said to Moses, ‘Go up this mountain in the Abarim Range and see the land I have given the Israel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you have seen it, you too will be gathered to your people, as your brother Aaron wa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hen the community rebelled at the waters in the Desert of Zin, both of you disobeyed my command to honour me as holy before their eyes.’ (These were the waters of Meribah Kadesh, in the Desert of Z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said 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y the Lord, the God who gives breath to all living things, appoint someone over this commun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go out and come in before them, one who will lead them out and bring them in, so that the Lord’s people will not be like sheep without a shephe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Zelophehad’s daught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 Lord said to Moses, ‘Take Joshua son of Nun, a man in whom is the spirit of leadership, and lay your hand on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ke him stand before Eleazar the priest and the entire assembly and commission him in their prese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ive him some of your authority so that the whole Israelite community will obey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is to stand before Eleazar the priest, who will obtain decisions for him by enquiring of the Urim before the Lord. At his command he and the entire community of the Israelites will go out, and at his command they will come 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did as the Lord commanded him. He took Joshua and made him stand before Eleazar the priest and the whole assemb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laid his hands on him and commissioned him, as the Lord instructed through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daughters of Zelophehad son of Hepher, the son of Gilead, the son of Makir, the son of Manasseh, belonged to the clans of Manasseh son of Joseph. The names of the daughters were Mahlah, Noah, Hoglah, Milkah and Tirzah. They came forw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tood before Moses, Eleazar the priest, the leaders and the whole assembly at the entrance to the tent of meeting and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ur father died in the wilderness. He was not among Korah’s followers, who banded together against the Lord, but he died for his own sin and left no 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y should our father’s name disappear from his clan because he had no son? Give us property among our father’s relati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Moses brought their case before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to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Zelophehad’s daughters are saying is right. You must certainly give them property as an inheritance among their father’s relatives and give their father’s inheritance to them.]]></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2026-06-15T13:20:09Z</dcterms:created>
  <dcterms:modified xsi:type="dcterms:W3CDTF">2026-06-15T13:20:09Z</dcterms:modified>
  <dc:title>Bible.com.au: Numbers 27:1-23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