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presProps" Target="presProps.xml"/>
  <Relationship Id="rId72" Type="http://schemas.openxmlformats.org/officeDocument/2006/relationships/viewProps" Target="viewProps.xml"/>
  <Relationship Id="rId7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2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6:1-6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son of Pallu was Elia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sons of Eliab were Nemuel, Dathan and Abiram. The same Dathan and Abiram were the community officials who rebelled against Moses and Aaron and were among Korah’s followers when they rebelled against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arth opened its mouth and swallowed them along with Korah, whose followers died when the fire devoured the 250 men. And they served as a warning s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ine of Korah, however, did not die ou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descendants of Simeon by their clans were:through Nemuel, the Nemuelite clan;through Jamin, the Jaminite clan;through Jakin, the Jakinite cl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rough Zerah, the Zerahite clan;through Shaul, the Shaulite cla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were the clans of Simeon; those numbered were 22,200.]]></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descendants of Gad by their clans were:through Zephon, the Zephonite clan;through Haggi, the Haggite clan;through Shuni, the Shunite cla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ough Ozni, the Oznite clan;through Eri, the Erite cl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rough Arodi, the Arodite clan;through Areli, the Arelite cla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cond cen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se were the clans of Gad; those numbered were 40,500.]]></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r and Onan were sons of Judah, but they died in Cana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escendants of Judah by their clans were:through Shelah, the Shelanite clan;through Perez, the Perezite clan;through Zerah, the Zerahite cl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descendants of Perez were:through Hezron, the Hezronite clan;through Hamul, the Hamulite cl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se were the clans of Judah; those numbered were 76,500.]]></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descendants of Issachar by their clans were:through Tola, the Tolaite clan;through Puah, the Puite cla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rough Jashub, the Jashubite clan;through Shimron, the Shimronite cla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se were the clans of Issachar; those numbered were 64,300.]]></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descendants of Zebulun by their clans were:through Sered, the Seredite clan;through Elon, the Elonite clan;through Jahleel, the Jahleelite cla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se were the clans of Zebulun; those numbered were 60,500.]]></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 plague the Lord said to Moses and Eleazar son of Aaron, the pri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descendants of Joseph by their clans through Manasseh and Ephraim wer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descendants of Manasseh:through Makir, the Makirite clan (Makir was the father of Gilead);through Gilead, the Gileadite cla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se were the descendants of Gilead:through Iezer, the Iezerite clan;through Helek, the Helekite cla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rough Asriel, the Asrielite clan;through Shechem, the Shechemite cl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rough Shemida, the Shemidaite clan;through Hepher, the Hepherite cla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Zelophehad son of Hepher had no sons; he had only daughters, whose names were Mahlah, Noah, Hoglah, Milkah and Tirz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se were the clans of Manasseh; those numbered were 52,700.]]></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se were the descendants of Ephraim by their clans:through Shuthelah, the Shuthelahite clan;through Beker, the Bekerite clan;through Tahan, the Tahanite cl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se were the descendants of Shuthelah:through Eran, the Eranite cl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se were the clans of Ephraim; those numbered were 32,500.These were the descendants of Joseph by their cla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a census of the whole Israelite community by families – all those twenty years old or more who are able to serve in the army of Israel.’]]></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descendants of Benjamin by their clans were:through Bela, the Belaite clan;through Ashbel, the Ashbelite clan;through Ahiram, the Ahiramite cl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rough Shupham, the Shuphamite clan;through Hupham, the Huphamite cla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 descendants of Bela through Ard and Naaman were:through Ard, the Ardite clan;through Naaman, the Naamite cla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These were the clans of Benjamin; those numbered were 45,600.]]></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se were the descendants of Dan by their clans:through Shuham, the Shuhamite clan.These were the clans of Dan:]]></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ll of them were Shuhamite clans; and those numbered were 64,400.]]></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descendants of Asher by their clans were:through Imnah, the Imnite clan;through Ishvi, the Ishvite clan;through Beriah, the Beriite cla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through the descendants of Beriah:through Heber, the Heberite clan;through Malkiel, the Malkielite clan.]]></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sher had a daughter named Serah.]]></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se were the clans of Asher; those numbered were 53,40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on the plains of Moab by the Jordan opposite Jericho, Moses and Eleazar the priest spoke with them and said,]]></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The descendants of Naphtali by their clans were:through Jahzeel, the Jahzeelite clan;through Guni, the Gunite cla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rough Jezer, the Jezerite clan;through Shillem, the Shillemite clan.]]></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se were the clans of Naphtali; those numbered were 45,400.]]></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The total number of the men of Israel was 601,730.]]></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The Lord said to Moses,]]></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The land is to be allotted to them as an inheritance based on the number of names.]]></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o a larger group give a larger inheritance, and to a smaller group a smaller one; each is to receive its inheritance according to the number of those liste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Be sure that the land is distributed by lot. What each group inherits will be according to the names for its ancestral tribe.]]></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Each inheritance is to be distributed by lot among the larger and smaller groups.’]]></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These were the Levites who were counted by their clans:through Gershon, the Gershonite clan;through Kohath, the Kohathite clan;through Merari, the Merarite cl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ake a census of men twenty years old or more, as the Lord commanded Moses.’These were the Israelites who came out of Egyp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These also were Levite clans:the Libnite clan,the Hebronite clan,the Mahlite clan,the Mushite clan,the Korahite clan.(Kohath was the forefather of Amram;]]></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the name of Amram’s wife was Jochebed, a descendant of Levi, who was born to the Levites in Egypt. To Amram she bore Aaron, Moses and their sister Miriam.]]></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aron was the father of Nadab and Abihu, Eleazar and Ithamar.]]></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But Nadab and Abihu died when they made an offering before the Lord with unauthorised fire.)]]></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ll the male Levites a month old or more numbered 23,000. They were not counted along with the other Israelites because they received no inheritance among them.]]></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3 ]]></a:t>
            </a:r>
            <a:r>
              <a:rPr lang="en-US" b="1" sz="3000" spc="0" u="none">
                <a:solidFill>
                  <a:srgbClr val="000000">
                    <a:alpha val="100.00%"/>
                  </a:srgbClr>
                </a:solidFill>
                <a:latin typeface="Calibri"/>
              </a:rPr>
              <a:t><![CDATA[These are the ones counted by Moses and Eleazar the priest when they counted the Israelites on the plains of Moab by the Jordan opposite Jericho.]]></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4 ]]></a:t>
            </a:r>
            <a:r>
              <a:rPr lang="en-US" b="1" sz="3000" spc="0" u="none">
                <a:solidFill>
                  <a:srgbClr val="000000">
                    <a:alpha val="100.00%"/>
                  </a:srgbClr>
                </a:solidFill>
                <a:latin typeface="Calibri"/>
              </a:rPr>
              <a:t><![CDATA[Not one of them was among those counted by Moses and Aaron the priest when they counted the Israelites in the Desert of Sinai.]]></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5 ]]></a:t>
            </a:r>
            <a:r>
              <a:rPr lang="en-US" b="1" sz="3000" spc="0" u="none">
                <a:solidFill>
                  <a:srgbClr val="000000">
                    <a:alpha val="100.00%"/>
                  </a:srgbClr>
                </a:solidFill>
                <a:latin typeface="Calibri"/>
              </a:rPr>
              <a:t><![CDATA[For the Lord had told those Israelites they would surely die in the wilderness, and not one of them was left except Caleb son of Jephunneh and Joshua son of Nun.]]></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scendants of Reuben, the firstborn son of Israel, were:through Hanok, the Hanokite clan;through Pallu, the Palluite cla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rough Hezron, the Hezronite clan;through Karmi, the Karmite cl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were the clans of Reuben; those numbered were 43,730.]]></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2026-07-25T23:14:13Z</dcterms:created>
  <dcterms:modified xsi:type="dcterms:W3CDTF">2026-07-25T23:14:13Z</dcterms:modified>
  <dc:title>Bible.com.au: Numbers 26:1-65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