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6:1-6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 of Pallu was Elia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ons of Eliab were Nemuel, Dathan and Abiram. The same Dathan and Abiram were the community officials who rebelled against Moses and Aaron and were among Korah’s followers when they rebelled against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rth opened its mouth and swallowed them along with Korah, whose followers died when the fire devoured the 250 men. And they served as a warning sig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ine of Korah, however, did not die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escendants of Simeon by their clans were:through Nemuel, the Nemuelite clan;through Jamin, the Jaminite clan;through Jakin, the Jakinite cl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rough Zerah, the Zerahite clan;through Shaul, the Shaulite cl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the clans of Simeon; those numbered were 22,20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escendants of Gad by their clans were:through Zephon, the Zephonite clan;through Haggi, the Haggite clan;through Shuni, the Shunite cl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ough Ozni, the Oznite clan;through Eri, the Erite cl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rough Arodi, the Arodite clan;through Areli, the Arelite cl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clans of Gad; those numbered were 40,50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r and Onan were sons of Judah, but they died in Cana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escendants of Judah by their clans were:through Shelah, the Shelanite clan;through Perez, the Perezite clan;through Zerah, the Zerahite cl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escendants of Perez were:through Hezron, the Hezronite clan;through Hamul, the Hamulite cl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were the clans of Judah; those numbered were 76,50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descendants of Issachar by their clans were:through Tola, the Tolaite clan;through Puah, the Puite cl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rough Jashub, the Jashubite clan;through Shimron, the Shimronite cl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were the clans of Issachar; those numbered were 64,30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descendants of Zebulun by their clans were:through Sered, the Seredite clan;through Elon, the Elonite clan;through Jahleel, the Jahleelite cl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were the clans of Zebulun; those numbered were 60,5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plague the Lord said to Moses and Eleazar son of Aaron, the pri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descendants of Joseph by their clans through Manasseh and Ephraim w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descendants of Manasseh:through Makir, the Makirite clan (Makir was the father of Gilead);through Gilead, the Gileadite cl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were the descendants of Gilead:through Iezer, the Iezerite clan;through Helek, the Helekite cl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rough Asriel, the Asrielite clan;through Shechem, the Shechemite cl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rough Shemida, the Shemidaite clan;through Hepher, the Hepherite cl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Zelophehad son of Hepher had no sons; he had only daughters, whose names were Mahlah, Noah, Hoglah, Milkah and Tirz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were the clans of Manasseh; those numbered were 52,70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se were the descendants of Ephraim by their clans:through Shuthelah, the Shuthelahite clan;through Beker, the Bekerite clan;through Tahan, the Tahanite cl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se were the descendants of Shuthelah:through Eran, the Eranite cl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were the clans of Ephraim; those numbered were 32,500.These were the descendants of Joseph by their cla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of the whole Israelite community by families – all those twenty years old or more who are able to serve in the army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escendants of Benjamin by their clans were:through Bela, the Belaite clan;through Ashbel, the Ashbelite clan;through Ahiram, the Ahiramite cl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rough Shupham, the Shuphamite clan;through Hupham, the Huphamite cl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descendants of Bela through Ard and Naaman were:through Ard, the Ardite clan;through Naaman, the Naamite cl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were the clans of Benjamin; those numbered were 45,60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se were the descendants of Dan by their clans:through Shuham, the Shuhamite clan.These were the clans of D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of them were Shuhamite clans; and those numbered were 64,40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descendants of Asher by their clans were:through Imnah, the Imnite clan;through Ishvi, the Ishvite clan;through Beriah, the Beriite cl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rough the descendants of Beriah:through Heber, the Heberite clan;through Malkiel, the Malkielite cl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sher had a daughter named Sera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were the clans of Asher; those numbered were 53,40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on the plains of Moab by the Jordan opposite Jericho, Moses and Eleazar the priest spoke with them and sai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descendants of Naphtali by their clans were:through Jahzeel, the Jahzeelite clan;through Guni, the Gunite cl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rough Jezer, the Jezerite clan;through Shillem, the Shillemite cl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were the clans of Naphtali; those numbered were 45,400.]]></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total number of the men of Israel was 601,730.]]></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Lord said to Mos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land is to be allotted to them as an inheritance based on the number of nam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o a larger group give a larger inheritance, and to a smaller group a smaller one; each is to receive its inheritance according to the number of those list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e sure that the land is distributed by lot. What each group inherits will be according to the names for its ancestral trib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Each inheritance is to be distributed by lot among the larger and smaller group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se were the Levites who were counted by their clans:through Gershon, the Gershonite clan;through Kohath, the Kohathite clan;through Merari, the Merarite cl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a census of men twenty years old or more, as the Lord commanded Moses.’These were the Israelites who came out of Egyp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se also were Levite clans:the Libnite clan,the Hebronite clan,the Mahlite clan,the Mushite clan,the Korahite clan.(Kohath was the forefather of Amra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name of Amram’s wife was Jochebed, a descendant of Levi, who was born to the Levites in Egypt. To Amram she bore Aaron, Moses and their sister Miria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aron was the father of Nadab and Abihu, Eleazar and Ithamar.]]></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Nadab and Abihu died when they made an offering before the Lord with unauthorised fir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ll the male Levites a month old or more numbered 23,000. They were not counted along with the other Israelites because they received no inheritance among the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se are the ones counted by Moses and Eleazar the priest when they counted the Israelites on the plains of Moab by the Jordan opposite Jericho.]]></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Not one of them was among those counted by Moses and Aaron the priest when they counted the Israelites in the Desert of Sina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or the Lord had told those Israelites they would surely die in the wilderness, and not one of them was left except Caleb son of Jephunneh and Joshua son of Nu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scendants of Reuben, the firstborn son of Israel, were:through Hanok, the Hanokite clan;through Pallu, the Palluite c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ough Hezron, the Hezronite clan;through Karmi, the Karmite cl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were the clans of Reuben; those numbered were 43,730.]]></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2026-06-10T01:48:06Z</dcterms:created>
  <dcterms:modified xsi:type="dcterms:W3CDTF">2026-06-10T01:48:06Z</dcterms:modified>
  <dc:title>Bible.com.au: Numbers 26:1-65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