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llowed the Israelite into the tent. He drove the spear into both of them, right through the Israelite man and into the woman’s stomach. Then the plague against the Israelites was stopp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ose who died in the plague numbered 24,00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hinehas son of Eleazar, the son of Aaron, the priest, has turned my anger away from the Israelites. Since he was as zealous for my honour among them as I am, I did not put an end to them in my ze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ell him I am making my covenant of peace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and his descendants will have a covenant of a lasting priesthood, because he was zealous for the honour of his God and made atonement for the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me of the Israelite who was killed with the Midianite woman was Zimri son of Salu, the leader of a Simeonite fami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name of the Midianite woman who was put to death was Kozbi daughter of Zur, a tribal chief of a Midianite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reat the Midianites as enemies and kill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ab seduces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treated you as enemies when they deceived you in the Peor incident involving their sister Kozbi, the daughter of a Midianite leader, the woman who was killed when the plague came as a result of that incid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Israel was staying in Shittim, the men began to indulge in sexual immorality with Moabite wo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invited them to the sacrifices to their gods. The people ate the sacrificial meal and bowed down before these g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srael yoked themselves to the Baal of Peor. And the Lord’s anger burned against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 ‘Take all the leaders of these people, kill them and expose them in broad daylight before the Lord, so that the Lord’s fierce anger may turn away from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said to Israel’s judges, ‘Each of you must put to death those of your people who have yoked themselves to the Baal of Pe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n Israelite man brought into the camp a Midianite woman right before the eyes of Moses and the whole assembly of Israel while they were weeping at the entrance to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Phinehas son of Eleazar, the son of Aaron, the priest, saw this, he left the assembly, took a spear in his han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2026-07-23T08:29:00Z</dcterms:created>
  <dcterms:modified xsi:type="dcterms:W3CDTF">2026-07-23T08:29:00Z</dcterms:modified>
  <dc:title>Bible.com.au: Numbers 25:1-18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