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Israelite into the tent. He drove the spear into both of them, right through the Israelite man and into the woman’s stomach. Then the plague against the Israelites was sto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died in the plague numbered 24,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son of Eleazar, the son of Aaron, the priest, has turned my anger away from the Israelites. Since he was as zealous for my honour among them as I am, I did not put an end to them in my z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ell him I am making my covenant of peace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d his descendants will have a covenant of a lasting priesthood, because he was zealous for the honour of his God and made atonement for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Israelite who was killed with the Midianite woman was Zimri son of Salu, the leader of a Simeonite fami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e woman who was put to death was Kozbi daughter of Zur, a tribal chief of a Midianite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eat the Midianites as enemies and kil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seduc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reated you as enemies when they deceived you in the Peor incident involving their sister Kozbi, the daughter of a Midianite leader, the woman who was killed when the plague came as a result of that inci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srael was staying in Shittim, the men began to indulge in sexual immorality with Moab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nvited them to the sacrifices to their gods. The people ate the sacrificial meal and bowed down before these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srael yoked themselves to the Baal of Peor. And the Lord’s anger burned against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Take all the leaders of these people, kill them and expose them in broad daylight before the Lord, so that the Lord’s fierce anger may turn away from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said to Israel’s judges, ‘Each of you must put to death those of your people who have yoked themselves to the Baal of Pe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 Israelite man brought into the camp a Midianite woman right before the eyes of Moses and the whole assembly of Israel while they were weeping at the entrance to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hinehas son of Eleazar, the son of Aaron, the priest, saw this, he left the assembly, took a spear in his han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2026-05-20T17:35:31Z</dcterms:created>
  <dcterms:modified xsi:type="dcterms:W3CDTF">2026-05-20T17:35:31Z</dcterms:modified>
  <dc:title>Bible.com.au: Numbers 25:1-18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