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lion they crouch and lie down,like a lioness – who dares to rouse them?‘May those who bless you be blessedand those who curse you be cursed!’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k’s anger burned against Balaam. He struck his hands together and said to him, ‘I summoned you to curse my enemies, but you have blessed them these three ti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eave at once and go home! I said I would reward you handsomely, but the Lord has kept you from being rewarded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am answered Balak, ‘Did I not tell the messengers you sent m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n if Balak gave me all the silver and gold in his palace, I could not do anything of my own accord, good or bad, to go beyond the command of the Lord – and I must say only what the Lord says”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going back to my people, but come, let me warn you of what this people will do to your people in days to come.’Balaam’s fourth messag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‘The prophecy of Balaam son of Beor,the prophecy of one whose eye sees clearly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of one who hears the words of God,who has knowledge from the Most High,who sees a vision from the Almighty,who falls prostrate, and whose eyes are opene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see him, but not now;I behold him, but not near.A star will come out of Jacob;a sceptre will rise out of Israel.He will crush the foreheads of Moab,the skulls of all the people of She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dom will be conquered;Seir, his enemy, will be conquered,but Israel will grow stro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Balaam saw that it pleased the Lord to bless Israel, he did not resort to divination as at other times, but turned his face towards the wildernes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ill come out of Jacoband destroy the survivors of the city.’Balaam’s fifth message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saw Amalek and spoke his message:‘Amalek was first among the nations,but their end will be utter destruction.’Balaam’s sixth message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w the Kenites and spoke his message:‘Your dwelling-place is secure,your nest is set in a rock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Kenites will be destroyedwhen Ashur takes you captive.’Balaam’s seventh message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poke his message:‘Alas! Who can live when God does this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ips will come from the shores of Cyprus;they will subdue Ashur and Eber,but they too will come to ruin.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alaam got up and returned home, and Balak went his own wa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laam looked out and saw Israel encamped tribe by tribe, the Spirit of God came on hi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oke his message:‘The prophecy of Balaam son of Beor,the prophecy of one whose eye sees clearl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phecy of one who hears the words of God,who sees a vision from the Almighty,who falls prostrate, and whose eyes are opene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beautiful are your tents, Jacob,your dwelling-places, Israel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ike valleys they spread out,like gardens beside a river,like aloes planted by the Lord,like cedars beside the wat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will flow from their buckets;their seed will have abundant water.‘Their king will be greater than Agag;their kingdom will be exal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God brought them out of Egypt;they have the strength of a wild ox.They devour hostile nationsand break their bones in pieces;with their arrows they pierc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2026-07-23T08:29:00Z</dcterms:created>
  <dcterms:modified xsi:type="dcterms:W3CDTF">2026-07-23T08:29:00Z</dcterms:modified>
  <dc:title>Bible.com.au: Numbers 24:1-25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