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3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I cursethose whom God has not cursed?How can I denouncethose whom the Lord has not denounced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ocky peaks I see them,from the heights I view them.I see people who live apartand do not consider themselves one of the 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count the dust of Jacobor number even a fourth of Israel?Let me die the death of the righteous,and may my final end be like theirs!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said to Balaam, ‘What have you done to me? I brought you to curse my enemies, but you have done nothing but bless them!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, ‘Must I not speak what the Lord puts in my mouth?’Balaam’s second messag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said to him, ‘Come with me to another place where you can see them; you will not see them all but only the outskirts of their camp. And from there, curse them for me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ook him to the field of Zophim on the top of Pisgah, and there he built seven altars and offered a bull and a ram on each alt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 to Balak, ‘Stay here beside your offering while I meet with him over there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et with Balaam and put a word in his mouth and said, ‘Go back to Balak and give him this word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him and found him standing beside his offering, with the Moabite officials. Balak asked him, ‘What did the Lord say?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’s first messa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poke his message:‘Arise, Balak, and listen;hear me, son of Zipp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not human, that he should lie,not a human being, that he should change his mind.Does he speak and then not act?Does he promise and not fulfil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ceived a command to bless;he has blessed, and I cannot chang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o misfortune is seen in Jacob,no misery observed in Israel.The Lord their God is with them;the shout of the King is among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them out of Egypt;they have the strength of a wild ox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ivination against Jacob,no evil omens against Israel.It will now be said of Jacoband of Israel, “See what God has done!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rise like a lioness;they rouse themselves like a lionthat does not rest till it devours its preyand drinks the blood of its victims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said to Balaam, ‘Neither curse them at all nor bless them at all!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answered, ‘Did I not tell you I must do whatever the Lord says?’Balaam’s third message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said to Balaam, ‘Come, let me take you to another place. Perhaps it will please God to let you curse them for me from there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, ‘Build me seven altars here, and prepare seven bulls and seven rams for me.’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took Balaam to the top of Peor, overlooking the wastelan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, ‘Build me seven altars here, and prepare seven bulls and seven rams for me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did as Balaam had said, and offered a bull and a ram on each alt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did as Balaam said, and the two of them offered a bull and a ram on each alt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aid to Balak, ‘Stay here beside your offering while I go aside. Perhaps the Lord will come to meet with me. Whatever he reveals to me I will tell you.’ Then he went off to a barren he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et with him, and Balaam said, ‘I have prepared seven altars, and on each altar I have offered a bull and a ram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ut a word in Balaam’s mouth and said, ‘Go back to Balak and give him this word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back to him and found him standing beside his offering, with all the Moabite officia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poke his message:‘Balak brought me from Aram,the king of Moab from the eastern mountains.“Come,” he said, “curse Jacob for me;come, denounce Israel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2026-07-23T08:29:01Z</dcterms:created>
  <dcterms:modified xsi:type="dcterms:W3CDTF">2026-07-23T08:29:01Z</dcterms:modified>
  <dc:title>Bible.com.au: Numbers 23:1-30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