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ake the staff, and you and your brother Aaron gather the assembly together. Speak to that rock before their eyes and it will pour out its water. You will bring water out of the rock for the community so that they and their livestock can drin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Moses took the staff from the Lord’s presence, just as he command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nd Aaron gathered the assembly together in front of the rock and Moses said to them, ‘Listen, you rebels, must we bring you water out of this ro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Moses raised his arm and struck the rock twice with his staff. Water gushed out, and the community and their livestock dran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Lord said to Moses and Aaron, ‘Because you did not trust in me enough to honour me as holy in the sight of the Israelites, you will not bring this community into the land I giv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were the waters of Meribah, where the Israelites quarrelled with the Lord and where he was proved holy among them.Edom denies Israel pass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ses sent messengers from Kadesh to the king of Edom, saying:‘This is what your brother Israel says: you know about all the hardships that have come on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r ancestors went down into Egypt, and we lived there many years. The Egyptians ill-treated us and our ancesto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we cried out to the Lord, he heard our cry and sent an angel and brought us out of Egypt.‘Now we are here at Kadesh, a town on the edge of your territo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lease let us pass through your country. We will not go through any field or vineyard, or drink water from any well. We will travel along the King’s Highway and not turn to the right or to the left until we have passed through your territ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ter from the ro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Edom answered:‘You may not pass through here; if you try, we will march out and attack you with the sw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Israelites replied:‘We will go along the main road, and if we or our livestock drink any of your water, we will pay for it. We only want to pass through on foot – nothing el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gain they answered:‘You may not pass through.’Then Edom came out against them with a large and powerful arm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nce Edom refused to let them go through their territory, Israel turned away from them.The death of Aar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whole Israelite community set out from Kadesh and came to Mount H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Mount Hor, near the border of Edom, the Lord said to Moses and Aar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aron will be gathered to his people. He will not enter the land I give the Israelites, because both of you rebelled against my command at the waters of Merib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all Aaron and his son Eleazar and take them up Mount Ho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emove Aaron’s garments and put them on his son Eleazar, for Aaron will be gathered to his people; he will die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oses did as the Lord commanded: they went up Mount Hor in the sight of the whole commun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month the whole Israelite community arrived at the Desert of Zin, and they stayed at Kadesh. There Miriam died and was buri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oses removed Aaron’s garments and put them on his son Eleazar. And Aaron died there on top of the mountain. Then Moses and Eleazar came down from the mounta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the whole community learned that Aaron had died, all the Israelites mourned for him thirty day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re was no water for the community, and the people gathered in opposition to Moses and Aa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quarrelled with Moses and said, ‘If only we had died when our brothers fell dead before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y did you bring the Lord’s community into this wilderness, that we and our livestock should die 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did you bring us up out of Egypt to this terrible place? It has no corn or figs, grapevines or pomegranates. And there is no water to drin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and Aaron went from the assembly to the entrance to the tent of meeting and fell face down, and the glory of the Lord appeared 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to Moses,]]></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2026-06-15T08:18:25Z</dcterms:created>
  <dcterms:modified xsi:type="dcterms:W3CDTF">2026-06-15T08:18:25Z</dcterms:modified>
  <dc:title>Bible.com.au: Numbers 20:1-29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