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division numbers 57,40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men assigned to the camp of Judah, according to their divisions, number 186,400. They will set out fir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outh will be:the divisions of the camp of Reuben under their standard. The leader of the people of Reuben is Elizur son of Shede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division numbers 46,50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ribe of Simeon will camp next to them. The leader of the people of Simeon is Shelumiel son of Zurishadd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division numbers 59,30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ribe of Gad will be next. The leader of the people of Gad is Eliasaph son of De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division numbers 45,65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men assigned to the camp of Reuben, according to their divisions, number 151,450. They will set out seco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tent of meeting and the camp of the Levites will set out in the middle of the camps. They will set out in the same order as they set up camp, each in their own place under their stand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rangement of the tribal cam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west will be:the divisions of the camp of Ephraim under their standard. The leader of the people of Ephraim is Elishama son of Ammihu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division numbers 40,50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ribe of Manasseh will be next to them. The leader of the people of Manasseh is Gamaliel son of Pedahz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division numbers 32,20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ribe of Benjamin will be next. The leader of the people of Benjamin is Abidan son of Gideo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division numbers 35,40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men assigned to the camp of Ephraim, according to their divisions, number 108,100. They will set out thi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e north will be:the divisions of the camp of Dan under their standard. The leader of the people of Dan is Ahiezer son of Ammishadd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division numbers 62,700.]]></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ribe of Asher will camp next to them. The leader of the people of Asher is Pagiel son of Okr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division numbers 41,500.]]></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ribe of Naphtali will be next. The leader of the people of Naphtali is Ahira son of En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division numbers 53,40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ll the men assigned to the camp of Dan number 157,600. They will set out last, under their standar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Israelites, counted according to their families. All the men in the camps, by their divisions, number 603,55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evites, however, were not counted along with the other Israelites, as the Lord commanded Mo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 Israelites did everything the Lord commanded Moses; that is the way they camped under their standards, and that is the way they set out, each of them with their clan and fami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sraelites are to camp round the tent of meeting some distance from it, each of them under their standard and holding the banners of their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east, towards the sunrise:the divisions of the camp of Judah are to camp under their standard. The leader of the people of Judah is Nahshon son of Amminada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division numbers 74,60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ribe of Issachar will camp next to them. The leader of the people of Issachar is Nethanel son of Zu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division numbers 54,40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ribe of Zebulun will be next. The leader of the people of Zebulun is Eliab son of Helon.]]></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2026-05-25T19:34:41Z</dcterms:created>
  <dcterms:modified xsi:type="dcterms:W3CDTF">2026-05-25T19:34:41Z</dcterms:modified>
  <dc:title>Bible.com.au: Numbers 2:1-34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