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4863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mbers 17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ext day Moses entered the tent and saw that Aaron’s staff, which represented the tribe of Levi, had not only sprouted but had budded, blossomed and produced almond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Moses brought out all the staffs from the Lord’s presence to all the Israelites. They looked at them, and each of the leaders took his own staff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id to Moses, ‘Put back Aaron’s staff in front of the ark of the covenant law, to be kept as a sign to the rebellious. This will put an end to their grumbling against me, so that they will not die.’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ses did just as the Lord commanded hi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Israelites said to Moses, ‘We shall die! We are lost, we are all lost!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yone who even comes near the tabernacle of the Lord will die. Are we all going to die?’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udding of Aaron’s staff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id to Moses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Speak to the Israelites and get twelve staffs from them, one from the leader of each of their ancestral tribes. Write the name of each man on his staff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the staff of Levi write Aaron’s name, for there must be one staff for the head of each ancestral trib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lace them in the tent of meeting in front of the ark of the covenant law, where I meet with you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taff belonging to the man I choose will sprout, and I will rid myself of this constant grumbling against you by the Israelites.’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Moses spoke to the Israelites, and their leaders gave him twelve staffs, one for the leader of each of their ancestral tribes, and Aaron’s staff was among the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ses placed the staffs before the Lord in the tent of the covenant law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2026-08-23T07:27:49Z</dcterms:created>
  <dcterms:modified xsi:type="dcterms:W3CDTF">2026-08-23T07:27:49Z</dcterms:modified>
  <dc:title>Bible.com.au: Numbers 17:1-13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