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343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upplementary offer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Israelites and say to them: “After you enter the land I am giving you as a ho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ou present to the Lord food offerings from the herd or the flock, as an aroma pleasing to the Lord – whether burnt offerings or sacrifices, for special vows or freewill offerings or festival offering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person who brings an offering shall present to the Lord a grain offering of a tenth of an ephah of the finest flour mixed with a quarter of a hin of olive o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ith each lamb for the burnt offering or the sacrifice, prepare a quarter of a hin of wine as a drink offer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With a ram prepare a grain offering of one-fifth of an ephah of the finest flour mixed with a third of a hin of olive oi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 third of a hin of wine as a drink offering. Offer it as an aroma pleasing 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When you prepare a young bull as a burnt offering or sacrifice, for a special vow or a fellowship offering 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ring with the bull a grain offering of three-tenths of an ephah of the finest flour mixed with half a hin of olive o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so bring half a hin of wine as a drink offering. This will be a food offering, an aroma pleasing to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ach bull or ram, each lamb or young goat, is to be prepared in this mann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 this for each one, for as many as you prepa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Everyone who is native-born must do these things in this way when they present a food offering as an aroma pleasing 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generations to come, whenever a foreigner or anyone else living among you presents a food offering as an aroma pleasing to the Lord, they must do exactly as you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ommunity is to have the same rules for you and for the foreigner residing among you; this is a lasting ordinance for the generations to come. You and the foreigner shall be the same before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ame laws and regulations will apply both to you and to the foreigner residing among you.”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id to Mo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peak to the Israelites and say to them: “When you enter the land to which I am taking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you eat the food of the land, present a portion as an offering to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resent a loaf from the first of your ground meal and present it as an offering from the threshing-flo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roughout the generations to come you are to give this offering to the Lord from the first of your ground meal.Offerings for unintentional si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 “Now if you as a community unintentionally fail to keep any of these commands the Lord gave Mose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y of the Lord’s commands to you through him, from the day the Lord gave them and continuing through the generations to com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f this is done unintentionally without the community being aware of it, then the whole community is to offer a young bull for a burnt offering as an aroma pleasing to the Lord, along with its prescribed grain offering and drink offering, and a male goat for a sin offe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priest is to make atonement for the whole Israelite community, and they will be forgiven, for it was not intentional and they have presented to the Lord for their wrong a food offering and a sin offer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whole Israelite community and the foreigners residing among them will be forgiven, because all the people were involved in the unintentional wro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 “But if just one person sins unintentionally, that person must bring a year-old female goat for a sin offer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priest is to make atonement before the Lord for the one who erred by sinning unintentionally, and when atonement has been made, that person will be forgiv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e and the same law applies to everyone who sins unintentionally, whether a native-born Israelite or a foreigner residing among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 “But anyone who sins defiantly, whether native-born or foreigner, utters blasphemy against the Lord and must be cut off from the people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cause they have despised the Lord’s word and broken his commands, they must surely be cut off; their guilt remains on them.” ’The Sabbath-breaker put to dea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ile the Israelites were in the wilderness, a man was found gathering wood on the Sabbath d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ose who found him gathering wood brought him to Moses and Aaron and the whole assembl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kept him in custody, because it was not clear what should be done to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 Lord said to Moses, ‘The man must die. The whole assembly must stone him outside the camp.’]]></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the assembly took him outside the camp and stoned him to death, as the Lord commanded Moses.Tassels on garment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Lord said to Mos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peak to the Israelites and say to them: “Throughout the generations to come you are to make tassels on the corners of your garments, with a blue cord on each tasse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u will have these tassels to look at and so you will remember all the commands of the Lord, that you may obey them and not prostitute yourselves by chasing after the lusts of your own hearts and ey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you will remember to obey all my commands and will be consecrated to your Go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 am the Lord your God, who brought you out of Egypt to be your God. I am the Lord your God.”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2026-10-01T01:28:11Z</dcterms:created>
  <dcterms:modified xsi:type="dcterms:W3CDTF">2026-10-01T01:28:11Z</dcterms:modified>
  <dc:title>Bible.com.au: Numbers 15:1-41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