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02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rom Issachar, Nethanel son of Zu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Zebulun, Eliab son of He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sons of Joseph:from Ephraim, Elishama son of Ammihud;from Manasseh, Gamaliel son of Pedahz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Benjamin, Abidan son of Gideon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Dan, Ahiezer son of Amm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Asher, Pagiel son of Okr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Gad, Eliasaph son of De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Naphtali, Ahira son of En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were the men appointed from the community, the leaders of their ancestral tribes. They were the heads of the clan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ses and Aaron took these men whose names had been specif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 whole community together on the first day of the second month. The people registered their ancestry by their clans and families, and the men twenty years old or more were listed by name, one by 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Lord commanded Moses. And so he counted them in the Desert of Sin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Reuben the firstborn son of Israel:All the men twenty years old or more who were able to serve in the army were listed by name, one by one, according to the records of their clans and famil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umber from the tribe of Reuben was 46,5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Simeon:All the men twenty years old or more who were able to serve in the army were counted and listed by name, one by one, according to the records of their clans and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number from the tribe of Simeon was 59,3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descendants of Gad:All the men twenty years old or more who were able to serve in the army were listed by name, according to the records of their clans and famil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umber from the tribe of Gad was 45,65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Judah:All the men twenty years old or more who were able to serve in the army were listed by name, according to the records of their clans and famil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number from the tribe of Judah was 74,6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in the tent of meeting in the Desert of Sinai on the first day of the second month of the second year after the Israelites came out of Egypt.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Issachar:All the men twenty years old or more who were able to serve in the army were listed by name, according to the records of their clans and famil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number from the tribe of Issachar was 54,40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Zebulun:All the men twenty years old or more who were able to serve in the army were listed by name, according to the records of their clans and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number from the tribe of Zebulun was 57,40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rom the sons of Joseph:From the descendants of Ephraim:All the men twenty years old or more who were able to serve in the army were listed by name, according to the records of their clans and famil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number from the tribe of Ephraim was 40,50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Manasseh:All the men twenty years old or more who were able to serve in the army were listed by name, according to the records of their clans and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umber from the tribe of Manasseh was 32,20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rom the descendants of Benjamin:All the men twenty years old or more who were able to serve in the army were listed by name, according to the records of their clans and famil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number from the tribe of Benjamin was 35,4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a census of the whole Israelite community by their clans and families, listing every man by name, one by 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Dan:All the men twenty years old or more who were able to serve in the army were listed by name, according to the records of their clans and famil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number from the tribe of Dan was 62,70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rom the descendants of Asher:All the men twenty years old or more who were able to serve in the army were listed by name, according to the records of their clans and famil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number from the tribe of Asher was 41,50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rom the descendants of Naphtali:All the men twenty years old or more who were able to serve in the army were listed by name, according to the records of their clans and famil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number from the tribe of Naphtali was 53,400.]]></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se were the men counted by Moses and Aaron and the twelve leaders of Israel, each one representing his famil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ll the Israelites twenty years old or more who were able to serve in Israel’s army were counted according to their famil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total number was 603,550.]]></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ancestral tribe of the Levites, however, was not counted along with the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nd Aaron are to count according to their divisions all the men in Israel who are twenty years old or more and able to serve in the arm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Lord had said to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You must not count the tribe of Levi or include them in the census of the other Israelit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nstead, appoint the Levites to be in charge of the tabernacle of the covenant law – over all its furnishings and everything belonging to it. They are to carry the tabernacle and all its furnishings; they are to take care of it and camp round i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henever the tabernacle is to move, the Levites are to take it down, and whenever the tabernacle is to be set up, the Levites shall do it. Anyone else who approaches it is to be put to death.]]></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Israelites are to set up their tents by divisions, each of them in their own camp under their standa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Levites, however, are to set up their tents round the tabernacle of the covenant law so that my wrath will not fall on the Israelite community. The Levites are to be responsible for the care of the tabernacle of the covenant law.’]]></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Israelites did all this just as the Lord commanded Mos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man from each tribe, each of them the head of his family, is to help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se are the names of the men who are to assist you:‘from Reuben, Elizur son of Shede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rom Simeon, Shelumiel son of Zurishadd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Judah, Nahshon son of Amminadab;]]></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2026-07-05T21:25:04Z</dcterms:created>
  <dcterms:modified xsi:type="dcterms:W3CDTF">2026-07-05T21:25:04Z</dcterms:modified>
  <dc:title>Bible.com.au: Numbers 1:1-54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