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presProps" Target="presProps.xml"/>
  <Relationship Id="rId79" Type="http://schemas.openxmlformats.org/officeDocument/2006/relationships/viewProps" Target="viewProps.xml"/>
  <Relationship Id="rId8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71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7:1-7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 wall had been rebuilt and I had set the doors in place, the gatekeepers, the musicians and the Levites were appoint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put in charge of Jerusalem my brother Hanani, along with Hananiah the commander of the citadel, because he was a man of integrity and feared God more than most people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said to them, ‘The gates of Jerusalem are not to be opened until the sun is hot. While the gatekeepers are still on duty, make them shut the doors and bar them. Also appoint residents of Jerusalem as guards, some at their posts and some near their own houses.’The list of the exiles who retur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the city was large and spacious, but there were few people in it, and the houses had not yet been rebuil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my God put it into my heart to assemble the nobles, the officials and the common people for registration by families. I found the genealogical record of those who had been the first to return. This is what I found written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se are the people of the province who came up from the captivity of the exiles whom Nebuchadnezzar king of Babylon had taken captive (they returned to Jerusalem and Judah, each to his own tow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n company with Zerubbabel, Joshua, Nehemiah, Azariah, Raamiah, Nahamani, Mordecai, Bilshan, Mispereth, Bigvai, Nehum and Baanah):The list of the men of the people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descendants ofParosh 2,17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hephatiah 37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rah 65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hath-Moab (through the line of Jeshua and Joab) 2,818]]></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Elam 1,25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Zattu 845]]></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Zakkai 76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innui 648]]></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bai 628]]></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zgad 2,3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donikam 667]]></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igvai 2,067]]></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in 65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ter (through Hezekiah) 98]]></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ashum 32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zai 32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riph 1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Gibeon 9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men ofBethlehem and Netophah 188]]></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athoth 128]]></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th Azmaveth 4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iriath Jearim, Kephirah and Beeroth 74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of Ramah and Geba 62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of Mikmash 1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f Bethel and Ai 12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of the other Nebo 5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of the other Elam 1,25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of Harim 3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f Jericho 345]]></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of Lod, Hadid and Ono 72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of Senaah 3,93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s:the descendants ofJedaiah (through the family of Jeshua) 97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mmer 1,05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Pashhur 1,247]]></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Harim 1,017]]></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evites:the descendants ofJeshua (through Kadmiel through the line of Hodaviah) 7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usicians:the descendants ofAsaph 1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gatekeepers of the temple:the descendants ofShallum, Ater, Talmon,Akkub, Hatita and Shobai 138]]></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 temple servants:the descendants ofZiha, Hasupha, Tabbao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eros, Sia, Pad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Lebana, Hagaba, Shalma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Hanan, Giddel, Gah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Reaiah, Rezin, Nekod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Gazzam, Uzza, Paseah,]]></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Besai, Meunim, Nephussim,]]></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Bakbuk, Hakupha, Harhu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Bazluth, Mehida, Harsh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arkos, Sisera, Temah,]]></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Neziah and Hatiph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The descendants of the servants of Solomon:the descendants ofSotai, Sophereth, Perid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Jaala, Darkon, Gidde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Shephatiah, Hattil,Pokereth-Hazzebaim and Amo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The temple servants and the descendants of the servants of Solomon 39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The following came up from the towns of Tel Melah, Tel Harsha, Kerub, Addon and Immer, but they could not show that their families were descended from Israel:]]></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the descendants ofDelaiah, Tobiah and Nekoda 64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And from among the priests:the descendants ofHobaiah, Hakkoz and Barzillai (a man who had married a daughter of Barzillai the Gileadite and was called by that nam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4 ]]></a:t>
            </a:r>
            <a:r>
              <a:rPr lang="en-US" b="1" sz="3000" spc="0" u="none">
                <a:solidFill>
                  <a:srgbClr val="000000">
                    <a:alpha val="100.00%"/>
                  </a:srgbClr>
                </a:solidFill>
                <a:latin typeface="Calibri"/>
              </a:rPr>
              <a:t><![CDATA[These searched for their family records, but they could not find them and so were excluded from the priesthood as unclea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5 ]]></a:t>
            </a:r>
            <a:r>
              <a:rPr lang="en-US" b="1" sz="3000" spc="0" u="none">
                <a:solidFill>
                  <a:srgbClr val="000000">
                    <a:alpha val="100.00%"/>
                  </a:srgbClr>
                </a:solidFill>
                <a:latin typeface="Calibri"/>
              </a:rPr>
              <a:t><![CDATA[The governor, therefore, ordered them not to eat any of the most sacred food until there should be a priest ministering with the Urim and Thummim.]]></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6 ]]></a:t>
            </a:r>
            <a:r>
              <a:rPr lang="en-US" b="1" sz="3000" spc="0" u="none">
                <a:solidFill>
                  <a:srgbClr val="000000">
                    <a:alpha val="100.00%"/>
                  </a:srgbClr>
                </a:solidFill>
                <a:latin typeface="Calibri"/>
              </a:rPr>
              <a:t><![CDATA[The whole company numbered 42,36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besides their 7,337 male and female slaves; and they also had 245 male and female singer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8 ]]></a:t>
            </a:r>
            <a:r>
              <a:rPr lang="en-US" b="1" sz="3000" spc="0" u="none">
                <a:solidFill>
                  <a:srgbClr val="000000">
                    <a:alpha val="100.00%"/>
                  </a:srgbClr>
                </a:solidFill>
                <a:latin typeface="Calibri"/>
              </a:rPr>
              <a:t><![CDATA[There were 736 horses, 245 mule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9435 ]]></a:t>
            </a:r>
            <a:r>
              <a:rPr lang="en-US" b="1" sz="3000" spc="0" u="none">
                <a:solidFill>
                  <a:srgbClr val="000000">
                    <a:alpha val="100.00%"/>
                  </a:srgbClr>
                </a:solidFill>
                <a:latin typeface="Calibri"/>
              </a:rPr>
              <a:t><![CDATA[camels and 6,720 donkey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0 ]]></a:t>
            </a:r>
            <a:r>
              <a:rPr lang="en-US" b="1" sz="3000" spc="0" u="none">
                <a:solidFill>
                  <a:srgbClr val="000000">
                    <a:alpha val="100.00%"/>
                  </a:srgbClr>
                </a:solidFill>
                <a:latin typeface="Calibri"/>
              </a:rPr>
              <a:t><![CDATA[Some of the heads of the families contributed to the work. The governor gave to the treasury 1,000 darics of gold, 50 bowls and 530 garments for priest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1 ]]></a:t>
            </a:r>
            <a:r>
              <a:rPr lang="en-US" b="1" sz="3000" spc="0" u="none">
                <a:solidFill>
                  <a:srgbClr val="000000">
                    <a:alpha val="100.00%"/>
                  </a:srgbClr>
                </a:solidFill>
                <a:latin typeface="Calibri"/>
              </a:rPr>
              <a:t><![CDATA[Some of the heads of the families gave to the treasury for the work 20,000 darics of gold and 2,200 minas of silver.]]></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2 ]]></a:t>
            </a:r>
            <a:r>
              <a:rPr lang="en-US" b="1" sz="3000" spc="0" u="none">
                <a:solidFill>
                  <a:srgbClr val="000000">
                    <a:alpha val="100.00%"/>
                  </a:srgbClr>
                </a:solidFill>
                <a:latin typeface="Calibri"/>
              </a:rPr>
              <a:t><![CDATA[The total given by the rest of the people was 20,000 darics of gold, 2,000 minas of silver and 67 garments for priests.]]></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3 ]]></a:t>
            </a:r>
            <a:r>
              <a:rPr lang="en-US" b="1" sz="3000" spc="0" u="none">
                <a:solidFill>
                  <a:srgbClr val="000000">
                    <a:alpha val="100.00%"/>
                  </a:srgbClr>
                </a:solidFill>
                <a:latin typeface="Calibri"/>
              </a:rPr>
              <a:t><![CDATA[The priests, the Levites, the gatekeepers, the musicians and the temple servants, along with certain of the people and the rest of the Israelites, settled in their own towns.Ezra reads the LawWhen the seventh month came and the Israelites had settled in their towns,]]></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2026-09-20T19:00:29Z</dcterms:created>
  <dcterms:modified xsi:type="dcterms:W3CDTF">2026-09-20T19:00:29Z</dcterms:modified>
  <dc:title>Bible.com.au: Nehemiah 7:1-73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