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phatiah 37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ah 65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hath-Moab (through the line of Jeshua and Joab) 2,8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am 1,25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attu 84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akkai 76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nui 64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bai 6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gad 2,3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donikam 66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wall had been rebuilt and I had set the doors in place, the gatekeepers, the musician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gvai 2,06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in 65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er (through Hezekiah) 9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hum 3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zai 3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riph 1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9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Bethlehem and Netophah 18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athoth 1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 Azmaveth 4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ut in charge of Jerusalem my brother Hanani, along with Hananiah the commander of the citadel, because he was a man of integrity and feared God more than most people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Ramah and Geba 6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Mikmash 1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Bethel and Ai 1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other Nebo 5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other Elam 1,25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f Harim 3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Jericho 34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Lod, Hadid and Ono 7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Senaah 3,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id to them, ‘The gates of Jerusalem are not to be opened until the sun is hot. While the gatekeepers are still on duty, make them shut the doors and bar them. Also appoint residents of Jerusalem as guards, some at their posts and some near their own houses.’The list of the exiles who retur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mmer 1,05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shhur 1,24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arim 1,0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the descendants ofJeshua (through Kadmiel through the line of Hodaviah) 7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usicians:the descendants ofAsaph 14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atekeepers of the temple:the descendants ofShallum, Ater, Talmon,Akkub, Hatita and Shobai 13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eros, Sia,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ebana, Hagaba, Sh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large and spacious, but there were few people in it, and the houses had not yet been rebuil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anan, Giddel,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Reaiah, Rezin,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zzam, Uzza, P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sai, Meunim, Nephus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kbuk, Hakupha,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zluth, Mehida,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rkos, Sisera, Te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eziah and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descendants of the servants of Solomon:the descendants ofSotai, Sophereth,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aala, Darkon,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y God put it into my heart to assemble the nobles, the officials and the common people for registration by families. I found the genealogical record of those who had been the first to return. This is what I found written the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hephatiah, Hattil,Pokereth-Hazzebaim and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descendants ofDelaiah, Tobiah and Nekoda 64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governor, therefore, ordered them not to eat any of the most sacred food until there should be a priest ministering with the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s their 7,337 male and female slaves; and they also had 245 male and female sing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re were 736 horses, 245 mu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people of the province who came up from the captivity of the exiles whom Nebuchadnezzar king of Babylon had taken captive (they returned to Jerusalem and Judah, each to his own tow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me of the heads of the families contributed to the work. The governor gave to the treasury 1,000 darics of gold, 50 bowls and 530 garments for pries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ome of the heads of the families gave to the treasury for the work 20,000 darics of gold and 2,200 minas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 total given by the rest of the people was 20,000 darics of gold, 2,000 minas of silver and 67 garments for pries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priests, the Levites, the gatekeepers, the musicians and the temple servants, along with certain of the people and the rest of the Israelites, settled in their own towns.Ezra reads the LawWhen the seventh month came and the Israelites had settled in their town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company with Zerubbabel, Joshua, Nehemiah, Azariah, Raamiah, Nahamani, Mordecai, Bilshan, Mispereth, Bigvai, Nehum and Baanah):The list of the men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cendants ofParosh 2,172]]></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2026-08-03T01:55:10Z</dcterms:created>
  <dcterms:modified xsi:type="dcterms:W3CDTF">2026-08-03T01:55:10Z</dcterms:modified>
  <dc:title>Bible.com.au: Nehemiah 7:1-73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