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0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ay I have a letter to Asaph, keeper of the royal park, so he will give me timber to make beams for the gates of the citadel by the temple and for the city wall and for the residence I will occupy?’ And because the gracious hand of my God was on me, the king granted my reques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went to the governors of Trans-Euphrates and gave them the king’s letters. The king had also sent army officers and cavalry with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Sanballat the Horonite and Tobiah the Ammonite official heard about this, they were very much disturbed that someone had come to promote the welfare of the Israelites.Nehemiah inspects Jerusalem’s wal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ent to Jerusalem, and after staying there three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set out during the night with a few others. I had not told anyone what my God had put in my heart to do for Jerusalem. There were no mounts with me except the one I was riding 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y night I went out through the Valley Gate towards the Jackal Well and the Dung Gate, examining the walls of Jerusalem, which had been broken down, and its gates, which had been destroyed by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moved on towards the Fountain Gate and the King’s Pool, but there was not enough room for my mount to get throug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went up the valley by night, examining the wall. Finally, I turned back and re-entered through the Valley G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officials did not know where I had gone or what I was doing, because as yet I had said nothing to the Jews or the priests or nobles or officials or any others who would be doing the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said to them, ‘You see the trouble we are in: Jerusalem lies in ruins, and its gates have been burned with fire. Come, let us rebuild the wall of Jerusalem, and we will no longer be in disgr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rtaxerxes sends Nehemiah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lso told them about the gracious hand of my God on me and what the king had said to me.They replied, ‘Let us start rebuilding.’ So they began this good wor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Sanballat the Horonite, Tobiah the Ammonite official and Geshem the Arab heard about it, they mocked and ridiculed us. ‘What is this you are doing?’ they asked. ‘Are you rebelling against the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nswered them by saying, ‘The God of heaven will give us success. We his servants will start rebuilding, but as for you, you have no share in Jerusalem or any claim or historic right to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month of Nisan in the twentieth year of King Artaxerxes, when wine was brought for him, I took the wine and gave it to the king. I had not been sad in his presence befo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king asked me, ‘Why does your face look so sad when you are not ill? This can be nothing but sadness of heart.’I was very much afr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said to the king, ‘May the king live for ever! Why should my face not look sad when the city where my ancestors are buried lies in ruins, and its gates have been destroyed by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said to me, ‘What is it you want?’Then I prayed to the God of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answered the king, ‘If it pleases the king and if your servant has found favour in his sight, let him send me to the city in Judah where my ancestors are buried so that I can rebuild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king, with the queen sitting beside him, asked me, ‘How long will your journey take, and when will you get back?’ It pleased the king to send me; so I set a t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also said to him, ‘If it pleases the king, may I have letters to the governors of Trans-Euphrates, so that they will provide me safe-conduct until I arrive in Judah?]]></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2026-05-25T19:36:51Z</dcterms:created>
  <dcterms:modified xsi:type="dcterms:W3CDTF">2026-05-25T19:36:51Z</dcterms:modified>
  <dc:title>Bible.com.au: Nehemiah 2:1-20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