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aziah, Bilgai and Shemaiah.These were the pri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s:Jeshua son of Azaniah, Binnui of the sons of Henadad, Kadm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ir associates: Shebaniah,Hodiah, Kelita, Pelaiah, Ha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ka, Rehob, Hashab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kkur, Sherebiah, Sheb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ah, Bani and Beni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aders of the people:Parosh, Pahath-Moab, Elam, Zattu, Ba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ezekiah, Azz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ah, Hashum, Bez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eb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l, Zadok, Jaddu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shu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ha, Shobe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iah, Hanan, An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k, Harim and Baan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se who sealed it were:The governor:Nehemiah son of Hakaliah.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est of the people – priests, Levites, gatekeepers, musicians, temple servants and all who separated themselves from the neighbouring peoples for the sake of the Law of God, together with their wives and all their sons and daughters who are able to understan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se now join their fellow Israelites the nobles, and bind themselves with a curse and an oath to follow the Law of God given through Moses the servant of God and to obey carefully all the commands, regulations and decrees of the Lord our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promise not to give our daughters in marriage to the peoples around us or take their daughters for our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neighbouring peoples bring merchandise or grain to sell on the Sabbath, we will not buy from them on the Sabbath or on any holy day. Every seventh year we will forgo working the land and will cancel all deb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assume the responsibility for carrying out the commands to give a third of a shekel each year for the service of the house of 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set out on the table; for the regular grain offerings and burnt offerings; for the offerings on the Sabbaths, at the New Moon feasts and at the appointed festivals; for the holy offerings; for sin offerings to make atonement for Israel; and for all the duties of the house of our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 – the priests, the Levites and the people – have cast lots to determine when each of our families is to bring to the house of our God at set times each year a contribution of wood to burn on the altar of the Lord our God, as it is written in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also assume responsibility for bringing to the house of the Lord each year the firstfruits of our crops and of every fruit t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also written in the Law, we will bring the firstborn of our sons and of our cattle, of our herds and of our flocks to the house of our God, to the priests ministering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reover, we will bring to the storerooms of the house of our God, to the priests, the first of our ground meal, of our grain offerings, of the fruit of all our trees and of our new wine and olive oil. And we will bring a tithe of our crops to the Levites, for it is the Levites who collect the tithes in all the towns where w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raiah, Azariah, Jerem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priest descended from Aaron is to accompany the Levites when they receive the tithes, and the Levites are to bring a tenth of the tithes up to the house of our God, to the storerooms of the treasu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of Israel, including the Levites, are to bring their contributions of grain, new wine and olive oil to the storerooms, where the articles for the sanctuary and for the ministering priests, the gatekeepers and the musicians are also kept.‘We will not neglect the house of ou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shhur, Amariah, Malk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tush, Shebaniah, Mall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rim, Meremoth, Obad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niel, Ginnethon, Bar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shullam, Abijah, Mijamin,]]></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2026-05-20T17:43:16Z</dcterms:created>
  <dcterms:modified xsi:type="dcterms:W3CDTF">2026-05-20T17:43:16Z</dcterms:modified>
  <dc:title>Bible.com.au: Nehemiah 10:1-39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