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Remember the instruction you gave your servant Moses, saying, “If you are unfaithful, I will scatter you among the n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ou return to me and obey my commands, then even if your exiled people are at the farthest horizon, I will gather them from there and bring them to the place I have chosen as a dwelling for my Na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re your servants and your people, whom you redeemed by your great strength and your mighty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ord, let your ear be attentive to the prayer of this your servant and to the prayer of your servants who delight in revering your name. Give your servant success today by granting him favour in the presence of this man.’I was cupbearer to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ehemiah’s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s of Nehemiah son of Hakaliah:In the month of Kislev in the twentieth year, while I was in the citadel of Sus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nani, one of my brothers, came from Judah with some other men, and I questioned them about the Jewish remnant that had survived the exile, and also about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aid to me, ‘Those who survived the exile and are back in the province are in great trouble and disgrace. The wall of Jerusalem is broken down, and its gates have been burned with fi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I heard these things, I sat down and wept. For some days I mourned and fasted and prayed before the God of he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I said:‘Lord, the God of heaven, the great and awesome God, who keeps his covenant of love with those who love him and keep his commandmen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et your ear be attentive and your eyes open to hear the prayer your servant is praying before you day and night for your servants, the people of Israel. I confess the sins we Israelites, including myself and my father’s family, have committed against yo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have acted very wickedly towards you. We have not obeyed the commands, decrees and laws you gave your servant Moses.]]></a:t>
            </a:r>
          </a:p>
        </p:txBody>
      </p:sp>
    </p:spTree>
  </p:cSld>
  <p:clrMapOvr>
    <a:masterClrMapping/>
  </p:clrMapOvr>
</p:sld>
</file>

<file path=ppt/theme/theme1.xml><?xml version="1.0" encoding="utf-8"?>
<a:theme xmlns:a="http://schemas.openxmlformats.org/drawingml/2006/main" name="Theme6">
  <a:themeElements>
    <a:clrScheme name="Theme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2026-06-11T23:56:33Z</dcterms:created>
  <dcterms:modified xsi:type="dcterms:W3CDTF">2026-06-11T23:56:33Z</dcterms:modified>
  <dc:title>Bible.com.au: Nehemiah 1:1-11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