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were coming down the mountain, Jesus gave them orders not to tell anyone what they had seen until the Son of Man had rise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kept the matter to themselves, discussing what ‘rising from the dead’ me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sked him, ‘Why do the teachers of the law say that Elijah must co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replied, ‘To be sure, Elijah does come first, and restores all things. Why then is it written that the Son of Man must suffer much and be rejec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tell you, Elijah has come, and they have done to him everything they wished, just as it is written about him.’Jesus heals a boy possessed by an impure spir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o the other disciples, they saw a large crowd around them and the teachers of the law argu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oon as all the people saw Jesus, they were overwhelmed with wonder and ran to gree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you arguing with them about?’ he as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man in the crowd answered, ‘Teacher, I brought you my son, who is possessed by a spirit that has robbed him of spee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it seizes him, it throws him to the ground. He foams at the mouth, gnashes his teeth and becomes rigid. I asked your disciples to drive out the spirit, but they could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to them, ‘Truly I tell you, some who are standing here will not taste death before they see that the kingdom of God has come with power.’The transfigu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unbelieving generation,’ Jesus replied, ‘how long shall I stay with you? How long shall I put up with you? Bring the boy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y brought him. When the spirit saw Jesus, it immediately threw the boy into a convulsion. He fell to the ground and rolled around, foaming at the m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sked the boy’s father, ‘How long has he been like this?’‘From childhood,’ he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has often thrown him into fire or water to kill him. But if you can do anything, take pity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If you can”?’ said Jesus. ‘Everything is possible for one who belie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mmediately the boy’s father exclaimed, ‘I do believe; help me overcome my unbelie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a crowd was running to the scene, he rebuked the impure spirit. ‘You deaf and mute spirit,’ he said, ‘I command you, come out of him and never enter him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pirit shrieked, convulsed him violently and came out. The boy looked so much like a corpse that many said, ‘He’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im by the hand and lifted him to his feet, and he stood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had gone indoors, his disciples asked him privately, ‘Why couldn’t we drive it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six days Jesus took Peter, James and John with him and led them up a high mountain, where they were all alone. There he was transfigur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replied, ‘This kind can come out only by prayer.’Jesus predicts his death a second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left that place and passed through Galilee. Jesus did not want anyone to know where they w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was teaching his disciples. He said to them, ‘The Son of Man is going to be delivered into the hands of men. They will kill him, and after three days he will ri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did not understand what he meant and were afraid to ask him about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came to Capernaum. When he was in the house, he asked them, ‘What were you arguing about on the ro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kept quiet because on the way they had argued about who was the great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itting down, Jesus called the Twelve and said, ‘Anyone who wants to be first must be the very last, and the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ok a little child whom he placed among them. Taking the child in his arms, he said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ever welcomes one of these little children in my name welcomes me; and whoever welcomes me does not welcome me but the one who sent me.’Whoever is not against us is for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eacher,’ said John, ‘we saw someone driving out demons in your name and we told him to stop, because he was not one of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clothes became dazzling white, whiter than anyone in the world could bleach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o not stop him,’ Jesus said. ‘For no-one who does a miracle in my name can in the next moment say anything bad abou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whoever is not against us is for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ruly I tell you, anyone who gives you a cup of water in my name because you belong to the Messiah will certainly not lose their reward.Causing to stumb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anyone causes one of these little ones – those who believe in me – to stumble, it would be better for them if a large millstone were hung round their neck and they were thrown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f your hand causes you to stumble, cut it off. It is better for you to enter life maimed than with two hands to go into hell, where the fire never goes ou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your foot causes you to stumble, cut it off. It is better for you to enter life crippled than to have two feet and be thrown into he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r eye causes you to stumble, pluck it out. It is better for you to enter the kingdom of God with one eye than to have two eyes and be thrown into hel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 worms that eat them do not die,and the fire is not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ppeared before them Elijah and Moses, who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veryone will be salted with fir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it loses its saltiness, how can you make it salty again? Have salt among yourselves, and be at peace with each 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said to Jesus, ‘Rabbi, it is good for us to be here. Let us put up three shelters – 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not know what to say, they were so frighte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 cloud appeared and covered them, and a voice came from the cloud: ‘This is my Son, whom I love. Listen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ddenly, when they looked around, they no longer saw anyone with them except Jesu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2026-06-02T20:02:26Z</dcterms:created>
  <dcterms:modified xsi:type="dcterms:W3CDTF">2026-06-02T20:02:26Z</dcterms:modified>
  <dc:title>Bible.com.au: Mark 9:1-50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