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te and were satisfied. Afterwards the disciples picked up seven basketfuls of broken pieces that were left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four thousand were present. After he had sent them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ot into the boat with his disciples and went to the region of Dalmanut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and began to question Jesus. To test him, they asked him for a sig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ighed deeply and said, ‘Why does this generation ask for a sign? Truly I tell you, no sign will be given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got back into the boat and crossed to the other side.The yeast of the Pharisees and Her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bread, except for one loaf they had with them in the bo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careful,’ Jesus warned them. ‘Watch out for the yeast of the Pharisees and that of Her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iscussed this with one another and said, ‘It is because we have no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re of their discussion, Jesus asked them: ‘Why are you talking about having no bread? Do you still not see or understand? Are your hearts hard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you have eyes but fail to see, and ears but fail to hear? And don’t you rememb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oke the five loaves for the five thousand, how many basketfuls of pieces did you pick up?’‘Twelve,’ they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I broke the seven loaves for the four thousand, how many basketfuls of pieces did you pick up?’They answered, ‘S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m, ‘Do you still not understand?’Jesus heals a blind man at Bethsaid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came to Bethsaida, and some people brought a blind man and begged Jesus to touc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 blind man by the hand and led him outside the village. When he had spat on the man’s eyes and put his hands on him, Jesus asked, ‘Do you see any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looked up and said, ‘I see people; they look like trees walking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more Jesus put his hands on the man’s eyes. Then his eyes were opened, his sight was restored, and he saw everything clea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sent him home, saying, ‘Don’t even go into the village.’Peter declares that Jesus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went on to the villages around Caesarea Philippi. On the way he asked them, ‘Who do people say I 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ose days another large crowd gathered. Since they had nothing to eat, Jesus called his disciples to him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Some say John the Baptist; others say Elijah; and still others, one of the proph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at about you?’ he asked. ‘Who do you say I am?’Peter answered, ‘You are the Mess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rned them not to tell anyone about him.Jesus predicts his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en began to teach them that the Son of Man must suffer many things and be rejected by the elders, the chief priests and the teachers of the law, and that he must be killed and after three days rise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plainly about this, and Peter took him aside and began to rebuk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Jesus turned and looked at his disciples, he rebuked Peter. ‘Get behind me, Satan!’ he said. ‘You do not have in mind the concerns of God, but merely human concerns.’The way of the cro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called the crowd to him along with his disciples and said: ‘Whoever wants to be my disciple must deny themselves and take up their cross and foll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ever wants to save their life will lose it, but whoever loses their life for me and for the gospel will save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good is it for someone to gain the whole world, yet forfeit their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can anyone give in exchange for their so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for these people; they have already been with me three days and have no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is ashamed of me and my words in this adulterous and sinful generation, the Son of Man will be ashamed of them when he comes in his Father’s glory with the holy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send them home hungry, they will collapse on the way, because some of them have come a long di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sciples answered, ‘But where in this remote place can anyone get enough bread to fe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many loaves do you have?’ Jesus asked.‘Seven,’ they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 crowd to sit down on the ground. When he had taken the seven loaves and given thanks, he broke them and gave them to his disciples to distribute to the people, and they did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a few small fish as well; he gave thanks for them also and told the disciples to distribute the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2026-07-23T08:30:41Z</dcterms:created>
  <dcterms:modified xsi:type="dcterms:W3CDTF">2026-07-23T08:30:41Z</dcterms:modified>
  <dc:title>Bible.com.au: Mark 8:1-38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