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317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5: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Jesus had said to him, ‘Come out of this man, you impure spir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Jesus asked him, ‘What is your name?’‘My name is Legion,’ he replied, ‘for we are man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begged Jesus again and again not to send them out of the are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 large herd of pigs was feeding on the nearby hillsid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demons begged Jesus, ‘Send us among the pigs; allow us to go into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gave them permission, and the impure spirits came out and went into the pigs. The herd, about two thousand in number, rushed down the steep bank into the lake and were drown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ose tending the pigs ran off and reported this in the town and countryside, and the people went out to see what had happen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they came to Jesus, they saw the man who had been possessed by the legion of demons, sitting there, dressed and in his right mind; and they were afrai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ose who had seen it told the people what had happened to the demon-possessed man – and told about the pigs as wel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he people began to plead with Jesus to leave their reg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restores a demon-possessed ma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s Jesus was getting into the boat, the man who had been demon-possessed begged to go with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Jesus did not let him, but said, ‘Go home to your own people and tell them how much the Lord has done for you, and how he has had mercy on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the man went away and began to tell in the Decapolis how much Jesus had done for him. And all the people were amazed.Jesus raises a dead girl and heals a sick woma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Jesus had again crossed over by boat to the other side of the lake, a large crowd gathered round him while he was by the lak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one of the synagogue leaders, named Jairus, came, and when he saw Jesus, he fell at his fee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pleaded earnestly with him, ‘My little daughter is dying. Please come and put your hands on her so that she will be healed and liv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Jesus went with him.A large crowd followed and pressed round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a woman was there who had been subject to bleeding for twelve year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he had suffered a great deal under the care of many doctors and had spent all she had, yet instead of getting better she grew wors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she heard about Jesus, she came up behind him in the crowd and touched his cloa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y went across the lake to the region of the Gerasen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ecause she thought, ‘If I just touch his clothes, I will be heal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mmediately her bleeding stopped and she felt in her body that she was freed from her sufferin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t once Jesus realised that power had gone out from him. He turned round in the crowd and asked, ‘Who touched my cloth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ou see the people crowding against you,’ his disciples answered, ‘and yet you can ask, “Who touched me?”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Jesus kept looking around to see who had done i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the woman, knowing what had happened to her, came and fell at his feet and, trembling with fear, told him the whole trut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He said to her, ‘Daughter, your faith has healed you. Go in peace and be freed from your sufferi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hile Jesus was still speaking, some people came from the house of Jairus, the synagogue leader. ‘Your daughter is dead,’ they said. ‘Why bother the teacher anymor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Overhearing what they said, Jesus told him, ‘Don’t be afraid; just believ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He did not let anyone follow him except Peter, James and John the brother of Jam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Jesus got out of the boat, a man with an impure spirit came from the tombs to meet hi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hen they came to the home of the synagogue leader, Jesus saw a commotion, with people crying and wailing loudly.]]></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He went in and said to them, ‘Why all this commotion and wailing? The child is not dead but asleep.’]]></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ut they laughed at him.After he put them all out, he took the child’s father and mother and the disciples who were with him, and went in where the child wa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He took her by the hand and said to her, ‘Talitha koum!’ (which means ‘Little girl, I say to you, get up!’).]]></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Immediately the girl stood up and began to walk around (she was twelve years old). At this they were completely astonishe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He gave strict orders not to let anyone know about this, and told them to give her something to eat.]]></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is man lived in the tombs, and no-one could bind him anymore, not even with a cha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he had often been chained hand and foot, but he tore the chains apart and broke the irons on his feet. No-one was strong enough to subdue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ight and day among the tombs and in the hills he would cry out and cut himself with ston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he saw Jesus from a distance, he ran and fell on his knees in front of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shouted at the top of his voice, ‘What do you want with me, Jesus, Son of the Most High God? In God’s name don’t torture me!’]]></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2026-09-14T19:51:33Z</dcterms:created>
  <dcterms:modified xsi:type="dcterms:W3CDTF">2026-09-14T19:51:33Z</dcterms:modified>
  <dc:title>Bible.com.au: Mark 5:1-43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