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Jesus had said to him, ‘Come out of this man, you impur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asked him, ‘What is your name?’‘My name is Legion,’ he replied, ‘for we are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gged Jesus again and again not to send them out of the ar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large herd of pigs was feeding on the nearby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mons begged Jesus, ‘Send us among the pigs; allow us to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them permission, and the impure spirits came out and went into the pigs. The herd, about two thousand in number, rushed down the steep bank into the lake and were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tending the pigs ran off and reported this in the town and countryside, and the people went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been possessed by the legion of demons, sitting there, dressed and in his right mind; and they wer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told the people what had happened to the demon-possessed man – and told about the pigs a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began to plead with Jesus to leave their reg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restores a demon-posses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esus was getting into the boat, the man who had been demon-possessed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did not let him, but said, ‘Go home to your own people and tell them how much the Lord has done for you, and how he has had mercy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went away and began to tell in the Decapolis how much Jesus had done for him. And all the people were amazed.Jesus raises a dead girl and heals a sick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again crossed over by boat to the other side of the lake, a large crowd gathered round him while he was by the l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one of the synagogue leaders, named Jairus, came, and when he saw Jesus, he fell at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pleaded earnestly with him, ‘My little daughter is dying. Please come and put your hands on her so that she will be healed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esus went with him.A large crowd followed and pressed rou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woman was there who had been subject to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suffered a great deal under the care of many doctors and had spent all she had, yet instead of getting better she grew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eard about Jesus, she came up behind him in the crowd and touched his clo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went across the lake to the region of the Gerase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she thought, ‘If I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her bleeding stopped and she felt in her body that she was freed from her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ce Jesus realised that power had gone out from him. He turned round in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ee the people crowding against you,’ his disciples answered, ‘and yet you can ask, “Who touched 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kept looking around to see who had don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woman, knowing what had happened to her, came and fell at his feet and, trembling with fear, told him the whole tr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said to her, ‘Daughter, your faith has healed you. Go in peace and be freed from your su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the house of Jairus, the synagogue leader. ‘Your daughter is dead,’ they sai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verhearing what they said, Jesus told him, ‘Don’t be afraid; jus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not let anyone follow him except Peter, James and John the brother of Ja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sus got out of the boat, a man with an impure spirit came from the tombs to mee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came to the home of the synagogue leader, Jesus saw a commotion, with people crying and wailing loud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ll this commotion and wailing? The child is not dead bu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y laughed at him.After he put them all out, he took the child’s father and mother and the disciples who were with him, and went in where the child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said to her, ‘Talitha koum!’ (which means ‘Little girl, I say to you,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mmediately the girl stood up and began to walk around (she was twelve years old). At this they were completely astonis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gave strict orders not to let anyone know about this, and told them to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man lived in the tombs, and no-one could bind him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had often been chained hand and foot, but he tore the chains apart and broke the irons on his feet. No-one was strong enough to subdu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among the tombs and in the hills he would cry out and cut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aw Jesus from a distance, he ran and fell on his knees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at the top of his voice, ‘What do you want with me, Jesus, Son of the Most High God? In God’s name don’t torture m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2026-07-23T08:30:41Z</dcterms:created>
  <dcterms:modified xsi:type="dcterms:W3CDTF">2026-07-23T08:30:41Z</dcterms:modified>
  <dc:title>Bible.com.au: Mark 5:1-43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