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0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4: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s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Jesus began to teach by the lake. The crowd that gathered round him was so large that he got into a boat and sat in it out on the lake, while all the people were along the shore at the water’s 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aught them many things by parables, and in his teaching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A farmer went out to sow his s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he was scattering the seed, some fell along the path, and the birds came and ate it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fell on rocky places, where it did not have much soil. It sprang up quickly, because the soil was shall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 sun came up, the plants were scorched, and they withered because they had no ro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ther seed fell among thorns, which grew up and choked the plants, so that they did not bear gr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ill other seed fell on good soil. It came up, grew and produced a crop, some multiplying thirty, some sixty, some a hundred tim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us said, ‘Whoever has ears to hear, let them h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was alone, the Twelve and the others around him asked him about the para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old them, ‘The secret of the kingdom of God has been given to you. But to those on the outside everything is said in parab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they may be ever seeing but never perceiving,and ever hearing but never understanding;otherwise they might turn and be forgi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said to them, ‘Don’t you understand this parable? How then will you understand any par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armer sows the 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people are like seed along the path, where the word is sown. As soon as they hear it, Satan comes and takes away the word that was sown i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s, like seed sown on rocky places, hear the word and at once receive it with 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since they have no root, they last only a short time. When trouble or persecution comes because of the word, they quickly fall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till others, like seed sown among thorns, hear the 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worries of this life, the deceitfulness of wealth and the desires for other things come in and choke the word, making it unfruitf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thers, like seed sown on good soil, hear the word, accept it, and produce a crop – some thirty, some sixty, some a hundred times what was sown.’A lamp on a 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them, ‘Do you bring in a lamp to put it under a bowl or a bed? Instead, don’t you put it on its st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hatever is hidden is meant to be disclosed, and whatever is concealed is meant to be brought out into the op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anyone has ears to hear, let them h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 carefully what you hear,’ he continued. ‘With the measure you use, it will be measured to you – and even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ever has will be given more; whoever does not have, even what they have will be taken from them.’The parable of the growing se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also said, ‘This is what the kingdom of God is like. A man scatters seed on the gr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ight and day, whether he sleeps or gets up, the seed sprouts and grows, though he does not know h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by itself the soil produces corn – first the stalk, then the ear, then the full grain in the 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the corn is ripe, he puts the sickle to it, because the harvest has come.’The parable of the mustard se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gain he said, ‘What shall we say the kingdom of God is like, or what parable shall we use to describe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like a mustard seed, which is the smallest of all seeds on ear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t when planted, it grows and becomes the largest of all garden plants, with such big branches that the birds can perch in its sha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ith many similar parables Jesus spoke the word to them, as much as they could underst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did not say anything to them without using a parable. But when he was alone with his own disciples, he explained everything.Jesus calms the stor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day when evening came, he said to his disciples, ‘Let us go over to the other si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aving the crowd behind, they took him along, just as he was, in the boat. There were also other boats with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 furious squall came up, and the waves broke over the boat, so that it was nearly swamp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was in the stern, sleeping on a cushion. The disciples woke him and said to him, ‘Teacher, don’t you care if we drow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got up, rebuked the wind and said to the waves, ‘Quiet! Be still!’ Then the wind died down and it was completely cal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said to his disciples, ‘Why are you so afraid? Do you still have no fai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were terrified and asked each other, ‘Who is this? Even the wind and the waves obey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2026-09-26T03:46:26Z</dcterms:created>
  <dcterms:modified xsi:type="dcterms:W3CDTF">2026-09-26T03:46:26Z</dcterms:modified>
  <dc:title>Bible.com.au: Mark 4:1-41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