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eard all he was doing, many people came to him from Judea, Jerusalem, Idumea, and the regions across the Jordan and around Tyre and Sid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the crowd he told his disciples to have a small boat ready for him, to keep the people from crowding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so that those with diseases were pushing forward to touc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impure spirits saw him, they fell down before him and cried out, ‘You are the Son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gave them strict orders not to tell others about him.Jesus appoints the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up on a mountainside and called to him those he wanted, and they cam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ppointed twelve that they might be with him and that he might send them out to p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authority to drive out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welve he appointed:Simon (to whom he gave the name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ames son of Zebedee and his brother John (to them he gave the name Boanerges, which means ‘sons of thu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on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rew,Philip,Bartholomew,Matthew,Thomas,James son of Alphaeus,Thaddaeus,Simon the Zea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o betrayed him.Jesus accused by his family and by teachers of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entered a house, and again a crowd gathered, so that he and his disciples were not even able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is family heard about this, they went to take charge of him, for they said, ‘He is out of his m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eachers of the law who came down from Jerusalem said, ‘He is possessed by Beelzebul! By the prince of demons he is driving out dem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esus called them over to him and began to speak to them in parables: ‘How can Satan drive out Sat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kingdom is divided against itself, that kingdom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house is divided against itself, that house cannot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opposes himself and is divided, he cannot stand; his end has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fact, no-one can enter a strong man’s house without first tying him up. Then he can plunder the strong man’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other time Jesus went into the synagogue, and a man with a shrivelled hand was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people can be forgiven all their sins and every slander they ut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ever blasphemes against the Holy Spirit will never be forgiven; they are guilty of an eternal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his because they were saying, ‘He has an impure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mother and brothers arrived. Standing outside, they sent someone in to call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crowd was sitting round him, and they told him, ‘Your mother and brothers are outside looking fo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are my mother and my brothers?’ he ask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looked at those seated in a circle round him and said, ‘Here are my mother and my br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ever does God’s will is my brother and sister and m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m were looking for a reason to accuse Jesus, so they watched him closely to see if he would heal him on the Sabb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said to the man with the shrivelled hand, ‘Stand up in front of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sus asked them, ‘Which is lawful on the Sabbath: to do good or to do evil, to save life or to kill?’ But they remained sil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ooked around at them in anger and, deeply distressed at their stubborn hearts, said to the man, ‘Stretch out your hand.’ He stretched it out, and his hand was completely resto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arisees went out and began to plot with the Herodians how they might kill Jesus.Crowds follow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withdrew with his disciples to the lake, and a large crowd from Galilee followe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2026-06-24T23:40:57Z</dcterms:created>
  <dcterms:modified xsi:type="dcterms:W3CDTF">2026-06-24T23:40:57Z</dcterms:modified>
  <dc:title>Bible.com.au: Mark 3:1-35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