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6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orgives and heals a paralysed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few days later, when Jesus again entered Capernaum, the people heard that he had come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gathered in such large numbers that there was no room left, not even outside the door, and he preached the word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men came, bringing to him a paralysed man, carried by four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they could not get him to Jesus because of the crowd, they made an opening in the roof above Jesus by digging through it and then lowered the mat the man was lying 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saw their faith, he said to the paralysed man, ‘Son, your sins are forgi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some teachers of the law were sitting there, thinking to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es this fellow talk like that? He’s blaspheming! Who can forgive sins but God al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mmediately Jesus knew in his spirit that this was what they were thinking in their hearts, and he said to them, ‘Why are you thinking these t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is easier: to say to this paralysed man, “Your sins are forgiven,” or to say, “Get up, take your mat and w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ant you to know that the Son of Man has authority on earth to forgive sins.’ So he said to th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ell you, get up, take your mat and go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ot up, took his mat and walked out in full view of them all. This amazed everyone and they praised God, saying, ‘We have never seen anything like this!’Jesus calls Levi and eats with sinn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again Jesus went out beside the lake. A large crowd came to him, and he began to teac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he walked along, he saw Levi son of Alphaeus sitting at the tax collector’s booth. ‘Follow me,’ Jesus told him, and Levi got up and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Jesus was having dinner at Levi’s house, many tax collectors and sinners were eating with him and his disciples, for there were many who follow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teachers of the law who were Pharisees saw him eating with the sinners and tax collectors, they asked his disciples: ‘Why does he eat with tax collectors and sin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hearing this, Jesus said to them, ‘It is not the healthy who need a doctor, but those who are ill. I have not come to call the righteous, but sinners.’Jesus questioned about fas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John’s disciples and the Pharisees were fasting. Some people came and asked Jesus, ‘How is it that John’s disciples and the disciples of the Pharisees are fasting, but yours are 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How can the guests of the bridegroom fast while he is with them? They cannot, so long as they have him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time will come when the bridegroom will be taken from them, and on that day they will f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one sews a patch of unshrunk cloth on an old garment. Otherwise, the new piece will pull away from the old, making the tear wor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one pours new wine into old wineskins. Otherwise, the wine will burst the skins, and both the wine and the wineskins will be ruined. No, they pour new wine into new wineskins.’Jesus is Lord of the S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Sabbath Jesus was going through the cornfields, and as his disciples walked along, they began to pick some ears of c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harisees said to him, ‘Look, why are they doing what is unlawful on the Sabb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nswered, ‘Have you never read what David did when he and his companions were hungry and in ne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days of Abiathar the high priest, he entered the house of God and ate the consecrated bread, which is lawful only for priests to eat. And he also gave some to his compan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em, ‘The Sabbath was made for man, not man for the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Son of Man is Lord even of the Sabb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2026-09-30T08:36:37Z</dcterms:created>
  <dcterms:modified xsi:type="dcterms:W3CDTF">2026-09-30T08:36:37Z</dcterms:modified>
  <dc:title>Bible.com.au: Mark 2:1-28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