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rowd came up and asked Pilate to do for them what he usually d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 want me to release to you the king of the Jews?’ asked Pil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ing it was out of self-interest that the chief priests had handed Jesus over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hief priests stirred up the crowd to get Pilate to release Barabbas inst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shall I do, then, with the one you call the king of the Jews?’ Pilate as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rucify him!’ they shou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What crime has he committed?’ asked Pilate.But they shouted all the louder, ‘Crucif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ting to satisfy the crowd, Pilate released Barabbas to them. He had Jesus flogged, and handed him over to be crucified.The soldiers mock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ldiers led Jesus away into the palace (that is, the Praetorium) and called together the whole company of soldi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a purple robe on him, then twisted together a crown of thorns and set it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fore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began to call out to him, ‘Hail,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and again they struck him on the head with a staff and spat on him. Falling on their knees, they paid homage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had mocked him, they took off the purple robe and put his own clothes on him. Then they led him out to crucify him.The crucifixion of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certain man from Cyrene, Simon, the father of Alexander and Rufus, was passing by on his way in from the country, and they forced him to carry the cro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brought Jesus to the place called Golgotha (which means ‘the place of the sk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y offered him wine mixed with myrrh, but he did not tak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crucified him. Dividing up his clothes, they cast lots to see what each would g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was nine in the morning when they crucifi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ritten notice of the charge against him read:The king of the J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crucified two rebels with him, one on his right and one on his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early in the morning, the chief priests, with the elders, the teachers of the law and the whole Sanhedrin, made their plans. So they bound Jesus, led him away and handed him over to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passed by hurled insults at him, shaking their heads and saying, ‘So! You who are going to destroy the temple and build it in three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me down from the cross and save yoursel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the chief priests and the teachers of the law mocked him among themselves. ‘He saved others,’ they said, ‘but he can’t save himsel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is Messiah, this king of Israel, come down now from the cross, that we may see and believe.’ Those crucified with him also heaped insults on him.The death of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noon, darkness came over the whole land until three in the afterno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t three in the afternoon Jesus cried out in a loud voice, ‘Eloi, Eloi, lema sabachthani?’ (which means ‘My God, my God, why have you forsaken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some of those standing near heard this, they said, ‘Listen, he’s calling Elij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one ran, filled a sponge with wine vinegar, put it on a staff, and offered it to Jesus to drink. ‘Now leave him alone. Let’s see if Elijah comes to take him down,’ he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ith a loud cry, Jesus breathed his l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e you the king of the Jews?’ asked Pilate.‘You have said so,’ Jesus repl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urtain of the temple was torn in two from top to botto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centurion, who stood there in front of Jesus, saw how he died, he said, ‘Surely this man was the Son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women were watching from a distance. Among them were Mary Magdalene, Mary the mother of James the younger and of Joseph, and Salo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Galilee these women had followed him and cared for his needs. Many other women who had come up with him to Jerusalem were also there.The burial of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was Preparation Day (that is, the day before the Sabbath). So as evening approa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oseph of Arimathea, a prominent member of the Council, who was himself waiting for the kingdom of God, went boldly to Pilate and asked for Jesus’ bod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ilate was surprised to hear that he was already dead. Summoning the centurion, he asked him if Jesus had already d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he learned from the centurion that it was so, he gave the body to Josep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Joseph bought some linen cloth, took down the body, wrapped it in the linen, and placed it in a tomb cut out of rock. Then he rolled a stone against the entrance of the tom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ry Magdalene and Mary the mother of Joseph saw where he was l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priests accused him of many thing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gain Pilate asked him, ‘Aren’t you going to answer? See how many things they are accusing you 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sus still made no reply, and Pilate was amaz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it was the custom at the festival to release a prisoner whom the people reques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man called Barabbas was in prison with the rebels who had committed murder in the uprising.]]></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2026-06-02T19:58:04Z</dcterms:created>
  <dcterms:modified xsi:type="dcterms:W3CDTF">2026-06-02T19:58:04Z</dcterms:modified>
  <dc:title>Bible.com.au: Mark 15:1-47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