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17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tion will rise against nation, and kingdom against kingdom. There will be earthquakes in various places, and famines. These are the beginning of birth-pa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be on your guard. You will be handed over to the local councils and flogged in the synagogues. On account of me you will stand before governors and kings as witnesses 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gospel must first be preached to all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you are arrested and brought to trial, do not worry beforehand about what to say. Just say whatever is given you at the time, for it is not you speaking, but the Holy Spir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other will betray brother to death, and a father his child. Children will rebel against their parents and have them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will hate you because of me, but the one who stands firm to the end will be s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see “the abomination that causes desolation” standing where it does not belong – let the reader understand – then let those who are in Judea flee to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no-one on the housetop go down or enter the house to take anything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no-one in the field go back to get their clo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dreadful it will be in those days for pregnant women and nursing mo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truction of the temple and signs of the end tim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that this will not take place in wi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ose will be days of distress unequalled from the beginning, when God created the world, until now – and never to be equalled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the Lord had not cut short those days, no-one would survive. But for the sake of the elect, whom he has chosen, he has shorten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if anyone says to you, “Look, here is the Messiah!” or, “Look, there he is!” do not believ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false messiahs and false prophets will appear and perform signs and wonders to deceive, if possible, even the el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be on your guard; I have told you everything in adv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n those days, following that distress,‘ “the sun will be darkened,and the moon will not give its l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rs will fall from the sky,and the heavenly bodies will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at time people will see the Son of Man coming in clouds with great power and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ill send his angels and gather his elect from the four winds, from the ends of the earth to the ends of the heave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was leaving the temple, one of his disciples said to him, ‘Look, Teacher! What massive stones! What magnificent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learn this lesson from the fig-tree: As soon as its twigs get tender and its leaves come out, you know that summer is n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n so, when you see these things happening, you know that it is near, right at the do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uly I tell you, this generation will certainly not pass away until all these things have happe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ven and earth will pass away, but my words will never pass away.The day and hour unkn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bout that day or hour no-one knows, not even the angels in heaven, nor the Son, but only the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 on guard! Be alert! You do not know when that time will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s like a man going away: he leaves his house and puts his servants in charge, each with their assigned task, and tells the one at the door to keep wat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keep watch because you do not know when the owner of the house will come back – whether in the evening, or at midnight, or when the cock crows, or at da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he comes suddenly, do not let him find you sleep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at I say to you, I say to everyone: “Watc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you see all these great buildings?’ replied Jesus. ‘Not one stone here will be left on another; every one will be thrown d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Jesus was sitting on the Mount of Olives opposite the temple, Peter, James, John and Andrew asked him private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us, when will these things happen? And what will be the sign that they are all about to be fulfi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said to them: ‘Watch out that no-one deceiv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will come in my name, claiming, “I am he,” and will deceive m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hear of wars and rumours of wars, do not be alarmed. Such things must happen, but the end is still to come.]]></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2026-07-01T10:20:51Z</dcterms:created>
  <dcterms:modified xsi:type="dcterms:W3CDTF">2026-07-01T10:20:51Z</dcterms:modified>
  <dc:title>Bible.com.au: Mark 13:1-37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