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5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took him and killed him, and threw him out of the vine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n will the owner of the vineyard do? He will come and kill those tenants and give the vineyard to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n’t you read this passage of Scripture:‘ “The stone the builders rejectedhas become the cornerst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has done this,and it is marvellous in our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chief priests, the teachers of the law and the elders looked for a way to arrest him because they knew he had spoken the parable against them. But they were afraid of the crowd; so they left him and went away.Paying the poll-tax to Cae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ater they sent some of the Pharisees and Herodians to Jesus to catch him in his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ame to him and said, ‘Teacher, we know that you are a man of integrity. You aren’t swayed by others, because you pay no attention to who they are; but you teach the way of God in accordance with the truth. Is it right to pay the poll-tax to Caesar o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ould we pay or shouldn’t we?’But Jesus knew their hypocrisy. ‘Why are you trying to trap me?’ he asked. ‘Bring me a denarius and let me look a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rought the coin, and he asked them, ‘Whose image is this? And whose inscription?’‘Caesar’s,’ they repl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sus said to them, ‘Give back to Caesar what is Caesar’s and to God what is God’s.’And they were amazed at him.Marriage at the resurr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Sadducees, who say there is no resurrection, came to him with a ques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er,’ they said, ‘Moses wrote for us that if a man’s brother dies and leaves a wife but no children, the man must marry the widow and raise up offspring for his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 were seven brothers. The first one married and died without leaving any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cond one married the widow, but he also died, leaving no child. It was the same with the thi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fact, none of the seven left any children. Last of all, the woman died to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resurrection whose wife will she be, since the seven were married to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replied, ‘Are you not in error because you do not know the Scriptures or the power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ead rise, they will neither marry nor be given in marriage; they will be like the angels in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about the dead rising – have you not read in the Book of Moses, in the account of the burning bush, how God said to him, “I am the God of Abraham, the God of Isaac, and the God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not the God of the dead, but of the living. You are badly mistaken!’The greatest command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then began to speak to them in parables: ‘A man planted a vineyard. He put a wall round it, dug a pit for the winepress and built a watchtower. Then he rented the vineyard to some farmers and moved to another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 teachers of the law came and heard them debating. Noticing that Jesus had given them a good answer, he asked him, ‘Of all the commandments, which is the most import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most important one,’ answered Jesus, ‘is this: “Hear, O Israel: the Lord our God, the Lord is on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ve the Lord your God with all your heart and with all your soul and with all your mind and with all your streng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econd is this: “Love your neighbour as yourself.” There is no commandment greater than the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ll said, teacher,’ the man replied. ‘You are right in saying that God is one and there is no other bu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 love him with all your heart, with all your understanding and with all your strength, and to love your neighbour as yourself is more important than all burnt offerings and sacrifi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sus saw that he had answered wisely, he said to him, ‘You are not far from the kingdom of God.’ And from then on no-one dared ask him any more questions.Whose son is the Mess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sus was teaching in the temple courts, he asked, ‘Why do the teachers of the law say that the Messiah is the son of Dav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avid himself, speaking by the Holy Spirit, declared:‘ “The Lord said to my Lord:‘Sit at my right handuntil I put your enemiesunder your fee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himself calls him “Lord”. How then can he be his son?’The large crowd listened to him with delight.Warning against the teachers of the l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harvest time he sent a servant to the tenants to collect from them some of the fruit of the vineya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he taught, Jesus said, ‘Watch out for the teachers of the law. They like to walk around in flowing robes and be greeted with respect in the market-plac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ave the most important seats in the synagogues and the places of honour at banqu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devour widows’ houses and for a show make lengthy prayers. These men will be punished most severely.’The widow’s offer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sat down opposite the place where the offerings were put and watched the crowd putting their money into the temple treasury. Many rich people threw in large amoun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a poor widow came and put in two very small copper coins, worth only a few penc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Calling his disciples to him, Jesus said, ‘Truly I tell you, this poor widow has put more into the treasury than all the oth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all gave out of their wealth; but she, out of her poverty, put in everything – all she had to live 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y seized him, beat him and sent him away empty-ha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sent another servant to them; they struck this man on the head and treated him shamefu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still another, and that one they killed. He sent many others; some of them they beat, others they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d one left to send, a son, whom he loved. He sent him last of all, saying, “They will respect my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tenants said to one another, “This is the heir. Come, let’s kill him, and the inheritance will be our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2026-05-22T13:24:57Z</dcterms:created>
  <dcterms:modified xsi:type="dcterms:W3CDTF">2026-05-22T13:24:57Z</dcterms:modified>
  <dc:title>Bible.com.au: Mark 12:1-44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