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aptise you with water, but he will baptise you with the Holy Spirit.’The baptism and testing of Jesu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Jesus came from Nazareth in Galilee and was baptised by John in the Jord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Jesus was coming up out of the water, he saw heaven being torn open and the Spirit descending on him like a do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voice came from heaven: ‘You are my Son, whom I love; with you I am well pleased.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the Spirit sent him out into the wildernes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as in the wilderness for forty days, being tempted by Satan. He was with the wild animals, and angels attended him.Jesus announces the good new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John was put in prison, Jesus went into Galilee, proclaiming the good news of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time has come,’ he said. ‘The kingdom of God has come near. Repent and believe the good news!’Jesus calls his first disciple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Jesus walked beside the Sea of Galilee, he saw Simon and his brother Andrew casting a net into the lake, for they were fisherm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ome, follow me,’ Jesus said, ‘and I will send you out to fish for people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the Baptist prepares the wa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they left their nets and followed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d gone a little farther, he saw James son of Zebedee and his brother John in a boat, preparing their net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delay he called them, and they left their father Zebedee in the boat with the hired men and followed him.Jesus drives out an impure spirit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nt to Capernaum, and when the Sabbath came, Jesus went into the synagogue and began to teac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were amazed at his teaching, because he taught them as one who had authority, not as the teachers of the law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then a man in their synagogue who was possessed by an impure spirit cried out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at do you want with us, Jesus of Nazareth? Have you come to destroy us? I know who you are – the Holy One of God!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e quiet!’ said Jesus sternly. ‘Come out of him!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mpure spirit shook the man violently and came out of him with a shriek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were all so amazed that they asked each other, ‘What is this? A new teaching – and with authority! He even gives orders to impure spirits and they obey him.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the good news about Jesus the Messiah, the Son of God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ws about him spread quickly over the whole region of Galilee.Jesus heals many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they left the synagogue, they went with James and John to the home of Simon and Andrew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on’s mother-in-law was in bed with a fever, and they immediately told Jesus about he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to her, took her hand and helped her up. The fever left her and she began to wait on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evening after sunset the people brought to Jesus all who were ill and demon-possesse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town gathered at the door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healed many who had various diseases. He also drove out many demons, but he would not let the demons speak because they knew who he was.Jesus prays in a solitary place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y early in the morning, while it was still dark, Jesus got up, left the house and went off to a solitary place, where he praye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on and his companions went to look for him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found him, they exclaimed: ‘Everyone is looking for you!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 in Isaiah the prophet:‘I will send my messenger ahead of you,who will prepare your way’ –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plied, ‘Let us go somewhere else – to the nearby villages – so that I can preach there also. That is why I have come.’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travelled throughout Galilee, preaching in their synagogues and driving out demons.Jesus heals a man with leprosy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ith leprosy came to him and begged him on his knees, ‘If you are willing, you can make me clean.’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s indignant. He reached out his hand and touched the man. ‘I am willing,’ he said. ‘Be clean!’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mediately the leprosy left him and he was cleanse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ent him away at once with a strong warning: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ee that you don’t tell this to anyone. But go, show yourself to the priest and offer the sacrifices that Moses commanded for your cleansing, as a testimony to them.’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he went out and began to talk freely, spreading the news. As a result, Jesus could no longer enter a town openly but stayed outside in lonely places. Yet the people still came to him from everywher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 voice of one calling in the wilderness,“Prepare the way for the Lord,make straight paths for him.” 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John the Baptist appeared in the wilderness, preaching a baptism of repentance for the forgiveness of si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hole Judean countryside and all the people of Jerusalem went out to him. Confessing their sins, they were baptised by him in the River Jord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wore clothing made of camel’s hair, with a leather belt round his waist, and he ate locusts and wild hone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was his message: ‘After me comes the one more powerful than I, the straps of whose sandals I am not worthy to stoop down and unti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2026-07-23T08:29:46Z</dcterms:created>
  <dcterms:modified xsi:type="dcterms:W3CDTF">2026-07-23T08:29:46Z</dcterms:modified>
  <dc:title>Bible.com.au: Mark 1:1-45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