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4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loat over me, my enemy!Though I have fallen, I will rise.Though I sit in darkness,the Lord will be my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inned against him,I will bear the Lord’s wrath,until he pleads my caseand upholds my cause.He will bring me out into the light;I will see his righteous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y will see itand will be covered with shame,she who said to me,‘Where is the Lord your God?’My eyes will see her downfall;even now she will be trampled underfootlike mire in the stree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for building your walls will come,the day for extending your boundar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people will come to youfrom Assyria and the cities of Egypt,even from Egypt to the Euphratesand from sea to seaand from mountain to 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ill become desolate because of its inhabitants,as the result of their deeds.Prayer and prais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 your people with your staff,the flock of your inheritance,which lives by itself in a forest,in fertile pasture-lands.Let them feed in Bashan and Gileadas in days long a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in the days when you came out of Egypt,I will show them my wonders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and be ashamed,deprived of all their power.They will put their hands over their mouthsand their ears will become dea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ck dust like a snake,like creatures that crawl on the ground.They will come trembling out of their dens;they will turn in fear to the Lord our Godand will be afraid of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mis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God like you,who pardons sin and forgives the transgressionof the remnant of his inheritance?You do not stay angry for everbut delight to show merc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gain have compassion on us;you will tread our sins underfootand hurl all our iniquities into the depths of the se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faithful to Jacob,and show love to Abraham,as you pledged on oath to our ancestorsin days long 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isery is mine!I am like one who gathers summer fruitat the gleaning of the vineyard;there is no cluster of grapes to eat,none of the early figs that I cra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ithful have been swept from the land;not one upright person remains.Everyone lies in wait to shed blood;they hunt each other with n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hands are skilled in doing evil;the ruler demands gifts,the judge accepts bribes,the powerful dictate what they desire –they all conspir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of them is like a brier,the most upright worse than a thorn hedge.The day God visits you has come,the day your watchmen sound the alarm.Now is the time of your confus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ust a neighbour;put no confidence in a friend.Even with the woman who lies in your embraceguard the words of your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son dishonours his father,a daughter rises up against her mother,a daughter-in-law against her mother-in-law –a man’s enemies are the members of his own househ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atch in hope for the Lord,I wait for God my Saviour;my God will hear me.Israel will ri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2026-05-26T03:55:36Z</dcterms:created>
  <dcterms:modified xsi:type="dcterms:W3CDTF">2026-05-26T03:55:36Z</dcterms:modified>
  <dc:title>Bible.com.au: Micah 7:1-20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