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mnant of Jacob will be among the nations,in the midst of many peoples,like a lion among the beasts of the forest,like a young lion among flocks of sheep,which mauls and mangles as it goes,and no-one can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in triumph over your enemies,and all your fo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declares the Lord,‘I will destroy your horses from among youand demolish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of your landand tear down all your strongho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your witchcraftand you will no longer cast spe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and your sacred stones from among you;you will no longer bow downto 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uproot from among you your Asherah poleswhen I demolish your c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on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mised ruler from Bethle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shal your troops now, city of troops,for a siege is laid against us.They will strike Israel’s ruler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Bethlehem Ephrathah,though you are small among the clans of Judah,out of you will come for meone who will be ruler over Israel,whose origins are from of old,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until the time when she who is in labour bears a son,and the rest of his brothers returnto join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his flockin the strength of the Lord,in the majesty of the name of the Lord his God.And they will live securely, for then his greatnesswill reach to the end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e our peacewhen the Assyrians invade our landand march through our fortresses.We will raise against them seven shepherds,even eight comma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ill rule the land of Assyria with the sword,the land of Nimrod with drawn sword.He will deliver us from the Assyrianswhen they invade our landand march across our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mnant of Jacob will bein the midst of many peopleslike dew from the Lord,like showers on the grass,which do not wait for anyoneor depend on man.]]></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2026-05-20T22:02:03Z</dcterms:created>
  <dcterms:modified xsi:type="dcterms:W3CDTF">2026-05-20T22:02:03Z</dcterms:modified>
  <dc:title>Bible.com.au: Micah 5:1-15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