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watchtower of the flock,stronghold of Daughter Zion,the former dominion will be restored to you;kingship will come to Daughter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now cry aloud –have you no king?Has your ruler perished,that pain seizes you like that of a woman in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in agony, Daughter Zion,like a woman in labour,for now you must leave the cityto camp in the open field.You will go to Babylon;there you will be rescued.There the Lord will redeem youout of the hand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many nationsare gathered against you.They say, ‘Let her be defiled,let our eyes gloat over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the thoughts of the Lord;they do not understand his plan,that he has gathered them like sheaves to the threshing-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give you horns of iron;I will give you hooves of bronze,and you will break to pieces many nations.’You will devote their ill-gotten gains to the Lord,their wealth to the Lord of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peoples will stream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nation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judge between many peoplesand will settle disputes for strong nations far and wide.They will beat their swords into ploughsharesand their spears into pruning hooks.Nation will not take up sword against nation,nor will they train for war any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sit under their own vineand under their own fig-tree,and no-one will make them afraid,for the Lord Almighty 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nations may walkin the name of their gods,but we will walk in the name of the Lordour God for ever and ever.The Lord’s p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declares the Lord,‘I will gather the lame;I will assemble the exilesand those I have brought to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my remnant,those driven away a strong nation.The Lord will rule over them in Mount Zionfrom that day and for eve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Micah 4:1-13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