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you, watchtower of the flock,stronghold of Daughter Zion,the former dominion will be restored to you;kingship will come to Daughter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o you now cry aloud –have you no king?Has your ruler perished,that pain seizes you like that of a woman in lab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rithe in agony, Daughter Zion,like a woman in labour,for now you must leave the cityto camp in the open field.You will go to Babylon;there you will be rescued.There the Lord will redeem youout of the hand of your ene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many nationsare gathered against you.They say, ‘Let her be defiled,let our eyes gloat over Z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do not knowthe thoughts of the Lord;they do not understand his plan,that he has gathered them like sheaves to the threshing-flo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ise and thresh, Daughter Zion,for I will give you horns of iron;I will give you hooves of bronze,and you will break to pieces many nations.’You will devote their ill-gotten gains to the Lord,their wealth to the Lord of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untain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last daysthe mountain of the Lord’s temple will be establishedas the highest of the mountains;it will be exalted above the hills,and peoples will stream 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nations will come and say,‘Come, let us go up to the mountain of the Lord,to the temple of the God of Jacob.He will teach us his ways,so that we may walk in his paths.’The law will go out from Zion,the word of the Lord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judge between many peoplesand will settle disputes for strong nations far and wide.They will beat their swords into ploughsharesand their spears into pruning hooks.Nation will not take up sword against nation,nor will they train for war any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ill sit under their own vineand under their own fig-tree,and no-one will make them afraid,for the Lord Almighty has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nations may walkin the name of their gods,but we will walk in the name of the Lordour God for ever and ever.The Lord’s p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day,’ declares the Lord,‘I will gather the lame;I will assemble the exilesand those I have brought to grie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the lame my remnant,those driven away a strong nation.The Lord will rule over them in Mount Zionfrom that day and for ever.]]></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2026-05-22T13:20:14Z</dcterms:created>
  <dcterms:modified xsi:type="dcterms:W3CDTF">2026-05-22T13:20:14Z</dcterms:modified>
  <dc:title>Bible.com.au: Micah 4:1-13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