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presProps" Target="presProps.xml"/>
  <Relationship Id="rId19" Type="http://schemas.openxmlformats.org/officeDocument/2006/relationships/viewProps" Target="viewProps.xml"/>
  <Relationship Id="rId2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23176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icah 3:1-1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UK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aders and prophets rebuked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I said,‘Listen, you leaders of Jacob,you rulers of Israel.Should you not embrace justice,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who hate good and love evil;who tear the skin from my peopleand the flesh from their bones;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eat my people’s flesh,strip off their skinand break their bones in pieces;who chop them up like meat for the pan,like flesh for the pot?’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they will cry out to the Lord,but he will not answer them.At that time he will hide his face from thembecause of the evil they have don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s is what the Lord says:‘As for the prophetswho lead my people astray,they proclaim “peace”if they have something to eat,but prepare to wage war against anyonewho refuses to feed them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night will come over you, without visions,and darkness, without divination.The sun will set for the prophets,and the day will go dark for them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eers will be ashamedand the diviners disgraced.They will all cover their facesbecause there is no answer from God.’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as for me, I am filled with power,with the Spirit of the Lord,and with justice and might,to declare to Jacob his transgression,to Israel his sin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ar this, you leaders of Jacob,you rulers of Israel,who despise justiceand distort all that is right;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build Zion with bloodshed,and Jerusalem with wickednes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r leaders judge for a bribe,her priests teach for a price,and her prophets tell fortunes for money.Yet they look for the Lord’s support and say,‘Is not the Lord among us?No disaster will come upon us.’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because of you,Zion will be ploughed like a field,Jerusalem will become a heap of rubble,the temple hill a mound overgrown with thickets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3">
  <a:themeElements>
    <a:clrScheme name="Theme1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2026-09-24T02:04:56Z</dcterms:created>
  <dcterms:modified xsi:type="dcterms:W3CDTF">2026-09-24T02:04:56Z</dcterms:modified>
  <dc:title>Bible.com.au: Micah 3:1-12 (NIVUK)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