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39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tely my people have risen uplike an enemy.You strip off the rich robefrom those who pass by without a care,like men returning from batt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rive the women of my peoplefrom their pleasant homes.You take away my blessingfrom their children for 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up, go away!For this is not your resting-place,because it is defiled,it is ruined, beyond all remed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liar and deceiver comes and says,“I will prophesy for you plenty of wine and beer,”that would be just the prophet for this people!Deliverance promised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will surely gather all of you, Jacob;I will surely bring together the remnant of Israel.I will bring them together like sheep in a sheepfold,like a flock in its pasture;the place will throng with peop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breaks open the way will go up before them;they will break through the gate and go out.Their King will pass through before them,the Lord at their head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an plans and God’s plan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ose who plan iniquity,to those who plot evil on their beds!At morning’s light they carry it outbecause it is in their power to do 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vet fields and seize them,and houses, and take them.They defraud people of their homes,they rob them of their inherita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the Lord says:‘I am planning disaster against this people,from which you cannot save yourselves.You will no longer walk proudly,for it will be a time of calami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people will ridicule you;they will taunt you with this mournful song:“We are utterly ruined;my people’s possession is divided up.He takes it from me!He assigns our fields to traitors.” 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you will have no-one in the assembly of the Lordto divide the land by lot.False prophet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Do not prophesy,’ their prophets say.‘Do not prophesy about these things;disgrace will not overtake us.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scendants of Jacob, should it be said,‘Does the Lord become impatient?Does he do such things?’‘Do not my words do goodto the one whose ways are upright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2026-05-25T19:35:09Z</dcterms:created>
  <dcterms:modified xsi:type="dcterms:W3CDTF">2026-05-25T19:35:09Z</dcterms:modified>
  <dc:title>Bible.com.au: Micah 2:1-13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