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4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amaria’s plague is incurable;it has spread to Judah.It has reached the very gate of my people,even to Jerusalem itself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it not in Gath;weep not at all.In Beth Ophrahroll in the du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ss by naked and in shame,you who live in Shaphir.Those who live in Zaananwill not come out.Beth Ezel is in mourning;it no longer protects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live in Maroth writhe in pain,waiting for relief,because disaster has come from the Lord,even to the gate of Jerusal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live in Lachish,harness fast horses to the chariot.You are where the sin of Daughter Zion began,for the transgressions of Israel were found in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you will give parting giftsto Moresheth Gath.The town of Akzib will prove deceptiveto the kings of Israe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ing a conqueror against youwho live in Mareshah.The nobles of Israelwill flee to Adulla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ve your head in mourningfor the children in whom you delight;make yourself as bald as the vulture,for they will go from you into exi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that came to Micah of Moresheth during the reigns of Jotham, Ahaz and Hezekiah, kings of Judah – the vision he saw concerning Samaria and Jerusal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you peoples, all of you,listen, earth and all who live in it,that the Sovereign Lord may bear witness against you,the Lord from his holy temple.Judgment against Samaria and Jerusalem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! The Lord is coming from his dwelling-place;he comes down and treads on the heights of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melt beneath himand the valleys split apart,like wax before the fire,like water rushing down a slop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is because of Jacob’s transgression,because of the sins of the people of Israel.What is Jacob’s transgression?Is it not Samaria?What is Judah’s high place?Is it not Jerusalem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refore I will make Samaria a heap of rubble,a place for planting vineyards.I will pour her stones into the valleyand lay bare her founda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er idols will be broken to pieces;all her temple gifts will be burned with fire;I will destroy all her images.Since she gathered her gifts from the wages of prostitutes,as the wages of prostitutes they will again be used.’Weeping and mourning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is I will weep and wail;I will go about barefoot and naked.I will howl like a jackaland moan like an ow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2026-05-20T17:13:11Z</dcterms:created>
  <dcterms:modified xsi:type="dcterms:W3CDTF">2026-05-20T17:13:11Z</dcterms:modified>
  <dc:title>Bible.com.au: Micah 1:1-16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