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1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crowd saw this, they were filled with awe; and they praised God, who had given such authority to man.The calling of Matthe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Jesus went on from there, he saw a man named Matthew sitting at the tax collector’s booth. ‘Follow me,’ he told him, and Matthew got up and follow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Jesus was having dinner at Matthew’s house, many tax collectors and sinners came and ate with him and his discip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Pharisees saw this, they asked his disciples, ‘Why does your teacher eat with tax collectors and sinn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hearing this, Jesus said, ‘It is not the healthy who need a doctor, but those who are i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go and learn what this means: “I desire mercy, not sacrifice.” For I have not come to call the righteous, but sinners.’Jesus questioned about fast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ohn’s disciples came and asked him, ‘How is it that we and the Pharisees fast often, but your disciples do not fa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answered, ‘How can the guests of the bridegroom mourn while he is with them? The time will come when the bridegroom will be taken from them; then they will f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one sews a patch of unshrunk cloth on an old garment, for the patch will pull away from the garment, making the tear wor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ither do people pour new wine into old wineskins. If they do, the skins will burst; the wine will run out, and the wineskins will be ruined. No, they pour new wine into new wineskins, and both are preserved.’Jesus raises a dead girl and heals a sick wom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orgives and heals a paralysed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was saying this, a synagogue leader came and knelt before him and said, ‘My daughter has just died. But come and put your hand on her, and she will 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got up and went with him, and so did his discipl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st then a woman who had been subject to bleeding for twelve years came up behind him and touched the edge of his clo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said to herself, ‘If I only touch his cloak, I will be hea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turned and saw her. ‘Take heart, daughter,’ he said, ‘your faith has healed you.’ And the woman was healed at that mom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Jesus entered the synagogue leader’s house and saw the noisy crowd and the people playing pip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Go away. The girl is not dead but asleep.’ But they laughed at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e crowd had been put outside, he went in and took the girl by the hand, and she got 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ws of this spread through all that region.Jesus heals the blind and the mu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Jesus went on from there, two blind men followed him, calling out, ‘Have mercy on us, Son of Dav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tepped into a boat, crossed over and came to his own t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had gone indoors, the blind men came to him, and he asked them, ‘Do you believe that I am able to do this?’‘Yes, Lord,’ they repl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touched their eyes and said, ‘According to your faith let it be done to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sight was restored. Jesus warned them sternly, ‘See that no-one knows about th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y went out and spread the news about him all over that reg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ile they were going out, a man who was demon-possessed and could not talk was brought to Jes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e demon was driven out, the man who had been mute spoke. The crowd was amazed and said, ‘Nothing like this has ever been seen in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harisees said, ‘It is by the prince of demons that he drives out demons.’The workers are few]]></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went through all the towns and villages, teaching in their synagogues, proclaiming the good news of the kingdom and healing every disease and illnes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he saw the crowds, he had compassion on them, because they were harassed and helpless, like sheep without a shephe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he said to his disciples, ‘The harvest is plentiful but the workers are fe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men brought to him a paralysed man, lying on a mat. When Jesus saw their faith, he said to the man, ‘Take heart, son; your sins are forgiv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k the Lord of the harvest, therefore, to send out workers into his harvest fie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is, some of the teachers of the law said to themselves, ‘This fellow is blasphem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nowing their thoughts, Jesus said, ‘Why do you entertain evil thoughts in your hear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ch is easier: to say, “Your sins are forgiven,” or to say, “Get up and w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want you to know that the Son of Man has authority on earth to forgive sins.’ So he said to the paralysed man, ‘Get up, take your mat and go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man got up and went home.]]></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2026-05-20T17:08:17Z</dcterms:created>
  <dcterms:modified xsi:type="dcterms:W3CDTF">2026-05-20T17:08:17Z</dcterms:modified>
  <dc:title>Bible.com.au: Matthew 9:1-38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