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8851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8: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centurion replied, ‘Lord, I do not deserve to have you come under my roof. But just say the word, and my servant will be heal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I myself am a man under authority, with soldiers under me. I tell this one, “Go,” and he goes; and that one, “Come,” and he comes. I say to my servant, “Do this,” and he does 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Jesus heard this, he was amazed and said to those following him, ‘Truly I tell you, I have not found anyone in Israel with such great fai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say to you that many will come from the east and the west, and will take their places at the feast with Abraham, Isaac and Jacob in the kingdom of heav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the subjects of the kingdom will be thrown outside, into the darkness, where there will be weeping and gnashing of tee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Jesus said to the centurion, ‘Go! Let it be done just as you believed it would.’ And his servant was healed at that moment.Jesus heals man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Jesus came into Peter’s house, he saw Peter’s mother-in-law lying in bed with a fev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touched her hand and the fever left her, and she got up and began to wait on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evening came, many who were demon-possessed were brought to him, and he drove out the spirits with a word and healed all who were il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is was to fulfil what was spoken through the prophet Isaiah:‘He took up our infirmitiesand bore our diseases.’The cost of following Jesu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heals a man with lepros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Jesus saw the crowd around him, he gave orders to cross to the other side of the lak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a teacher of the law came to him and said, ‘Teacher, I will follow you wherever you go.’]]></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Jesus replied, ‘Foxes have dens and birds have nests, but the Son of Man has nowhere to lay his hea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other disciple said to him, ‘Lord, first let me go and bury my fath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Jesus told him, ‘Follow me, and let the dead bury their own dead.’Jesus calms the stor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he got into the boat and his disciples followed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uddenly a furious storm came up on the lake, so that the waves swept over the boat. But Jesus was sleep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disciples went and woke him, saying, ‘Lord, save us! We’re going to drow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e replied, ‘You of little faith, why are you so afraid?’ Then he got up and rebuked the winds and the waves, and it was completely cal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men were amazed and asked, ‘What kind of man is this? Even the winds and the waves obey him!’Jesus restores two demon-possessed m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Jesus came down from the mountainside, large crowds followed hi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en he arrived at the other side in the region of the Gadarenes, two demon-possessed men coming from the tombs met him. They were so violent that no-one could pass that wa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at do you want with us, Son of God?’ they shouted. ‘Have you come here to torture us before the appointed tim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ome distance from them a large herd of pigs was feedin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demons begged Jesus, ‘If you drive us out, send us into the herd of pig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He said to them, ‘Go!’ So they came out and went into the pigs, and the whole herd rushed down the steep bank into the lake and died in the wate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ose tending the pigs ran off, went into the town and reported all this, including what had happened to the demon-possessed me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the whole town went out to meet Jesus. And when they saw him, they pleaded with him to leave their regio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 man with leprosy came and knelt before him and said, ‘Lord, if you are willing, you can make me clea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esus reached out his hand and touched the man. ‘I am willing,’ he said. ‘Be clean!’ Immediately he was cleansed of his lepros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Jesus said to him, ‘See that you don’t tell anyone. But go, show yourself to the priest and offer the gift Moses commanded, as a testimony to them.’The faith of the centur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Jesus had entered Capernaum, a centurion came to him, asking for help.]]></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ord,’ he said, ‘my servant lies at home paralysed, suffering terribl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esus said to him, ‘Shall I come and heal him?’]]></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2026-08-26T19:24:02Z</dcterms:created>
  <dcterms:modified xsi:type="dcterms:W3CDTF">2026-08-26T19:24:02Z</dcterms:modified>
  <dc:title>Bible.com.au: Matthew 8:1-34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