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03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enturion replied, ‘Lord, I do not deserve to have you come under my roof. But just say the word, and my servant will be hea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myself am a man under authority, with soldiers under me. I tell this one, “Go,” and he goes; and that one, “Come,” and he comes. I say to my servant, “Do this,” and he does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esus heard this, he was amazed and said to those following him, ‘Truly I tell you, I have not found anyone in Israel with such great fai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ay to you that many will come from the east and the west, and will take their places at the feast with Abraham, Isaac and Jacob in the kingdom of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subjects of the kingdom will be thrown outside, into the darkness, where there will be weeping and gnashing of te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esus said to the centurion, ‘Go! Let it be done just as you believed it would.’ And his servant was healed at that moment.Jesus heals man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sus came into Peter’s house, he saw Peter’s mother-in-law lying in bed with a f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ouched her hand and the fever left her, and she got up and began to wait on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vening came, many who were demon-possessed were brought to him, and he drove out the spirits with a word and healed all who were i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was to fulfil what was spoken through the prophet Isaiah:‘He took up our infirmitiesand bore our diseases.’The cost of following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man with lepro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Jesus saw the crowd around him, he gave orders to cross to the other side of the la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a teacher of the law came to him and said, ‘Teacher, I will follow you wherever you 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replied, ‘Foxes have dens and birds have nests, but the Son of Man has nowhere to lay his h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other disciple said to him, ‘Lord, first let me go and bury my fa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esus told him, ‘Follow me, and let the dead bury their own dead.’Jesus calms the stor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got into the boat and his disciples follow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uddenly a furious storm came up on the lake, so that the waves swept over the boat. But Jesus was sleep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disciples went and woke him, saying, ‘Lord, save us! We’re going to dr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eplied, ‘You of little faith, why are you so afraid?’ Then he got up and rebuked the winds and the waves, and it was completely cal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were amazed and asked, ‘What kind of man is this? Even the winds and the waves obey him!’Jesus restores two demon-possessed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came down from the mountainside, large crowds followe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arrived at the other side in the region of the Gadarenes, two demon-possessed men coming from the tombs met him. They were so violent that no-one could pass that 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at do you want with us, Son of God?’ they shouted. ‘Have you come here to torture us before the appointed t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me distance from them a large herd of pigs was feed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demons begged Jesus, ‘If you drive us out, send us into the herd of pi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aid to them, ‘Go!’ So they came out and went into the pigs, and the whole herd rushed down the steep bank into the lake and died in the wat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tending the pigs ran off, went into the town and reported all this, including what had happened to the demon-possessed 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whole town went out to meet Jesus. And when they saw him, they pleaded with him to leave their reg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with leprosy came and knelt before him and said, ‘Lord, if you are willing, you can make me cle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reached out his hand and touched the man. ‘I am willing,’ he said. ‘Be clean!’ Immediately he was cleansed of his lepros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sus said to him, ‘See that you don’t tell anyone. But go, show yourself to the priest and offer the gift Moses commanded, as a testimony to them.’The faith of the centur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had entered Capernaum, a centurion came to him, asking for hel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rd,’ he said, ‘my servant lies at home paralysed, suffering terrib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id to him, ‘Shall I come and heal him?’]]></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2026-06-25T02:21:23Z</dcterms:created>
  <dcterms:modified xsi:type="dcterms:W3CDTF">2026-06-25T02:21:23Z</dcterms:modified>
  <dc:title>Bible.com.au: Matthew 8:1-34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