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31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everyone who asks receives; the one who seeks finds; and to the one who knocks, the door will be open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ch of you, if your son asks for bread, will give him a st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if he asks for a fish, will give him a sn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then, though you are evil, know how to give good gifts to your children, how much more will your Father in heaven give good gifts to those who ask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n everything, do to others what you would have them do to you, for this sums up the Law and the Prophets.The narrow and wide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nter through the narrow gate. For wide is the gate and broad is the road that leads to destruction, and many enter through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mall is the gate and narrow the road that leads to life, and only a few find it.True and false proph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tch out for false prophets. They come to you in sheep’s clothing, but inwardly they are ferocious wo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their fruit you will recognise them. Do people pick grapes from thorn-bushes, or figs from thist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wise, every good tree bears good fruit, but a bad tree bears bad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ing 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ood tree cannot bear bad fruit, and a bad tree cannot bear good fru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tree that does not bear good fruit is cut down and thrown into the fi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by their fruit you will recognise them.True and false discip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 everyone who says to me, “Lord, Lord,” will enter the kingdom of heaven, but only the one who does the will of my Father who is in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will say to me on that day, “Lord, Lord, did we not prophesy in your name and in your name drive out demons and in your name perform many mirac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I will tell them plainly, “I never knew you. Away from me, you evildoers!”The wise and foolish build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everyone who hears these words of mine and puts them into practice is like a wise man who built his house on the ro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rain came down, the streams rose, and the winds blew and beat against that house; yet it did not fall, because it had its foundation on the ro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veryone who hears these words of mine and does not put them into practice is like a foolish man who built his house on s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ain came down, the streams rose, and the winds blew and beat against that house, and it fell with a great cr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judge, or you too will be jud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had finished saying these things, the crowds were amazed at his teac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he taught as one who had authority, and not as their teachers of the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n the same way as you judge others, you will be judged, and with the measure you use, it will be measured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do you look at the speck of sawdust in your brother’s eye and pay no attention to the plank in your own e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can you say to your brother, “Let me take the speck out of your eye,” when all the time there is a plank in your own e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ypocrite, first take the plank out of your own eye, and then you will see clearly to remove the speck from your brother’s e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give dogs what is sacred; do not throw your pearls to pigs. If you do, they may trample them under their feet, and turn and tear you to pieces.Ask, seek, kno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k and it will be given to you; seek and you will find; knock and the door will be opened to you.]]></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2026-05-20T17:07:40Z</dcterms:created>
  <dcterms:modified xsi:type="dcterms:W3CDTF">2026-05-20T17:07:40Z</dcterms:modified>
  <dc:title>Bible.com.au: Matthew 7:1-29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