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7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 to the Sermon on the M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esus saw the crowds, he went up on a mountainside and sat down. His disciples came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teach them.The BeatitudesHe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e the poor in spirit,for theirs is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are those who mourn,for they will be comfo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are the meek,for they will inherit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re those who hunger and thirst for righteousness,for they will be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e merciful,for they will be shown mer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are the pure in heart,for they will se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are the peacemakers,for they will be called childre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are those who are persecuted because of righteousness,for theirs is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ed are you when people insult you, persecute you and falsely say all kinds of evil against you because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joice and be glad, because great is your reward in heaven, for in the same way they persecuted the prophets who were before you.Salt and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he salt of the earth. But if the salt loses its saltiness, how can it be made salty again? It is no longer good for anything, except to be thrown out and trampled under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he light of the world. A town built on a hill cannot be h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people light a lamp and put it under a bowl. Instead they put it on its stand, and it gives light to everyone in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same way, let your light shine before others, that they may see your good deeds and glorify your Father in heaven.The fulfilment of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think that I have come to abolish the Law or the Prophets; I have not come to abolish them but to fulfil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ruly I tell you, until heaven and earth disappear, not the smallest letter, not the least stroke of a pen, will by any means disappear from the Law until everything is accompl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anyone who sets aside one of the least of these commands and teaches others accordingly will be called least in the kingdom of heaven, but whoever practises and teaches these commands will be called great in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tell you that unless your righteousness surpasses that of the Pharisees and the teachers of the law, you will certainly not enter the kingdom of heaven.Mu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heard that it was said to the people long ago, “You shall not murder, and anyone who murders will be subject to judg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that anyone who is angry with a brother or sister will be subject to judgment. Again, anyone who says to a brother or sister, “Raca,” is answerable to the court. And anyone who says, “You fool!” will be in danger of the fire of h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f you are offering your gift at the altar and there remember that your brother or sister has something agains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your gift there in front of the altar. First go and be reconciled to them; then come and offer your gi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ttle matters quickly with your adversary who is taking you to court. Do it while you are still together on the way, or your adversary may hand you over to the judge, and the judge may hand you over to the officer, and you may be thrown into pri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ruly I tell you, you will not get out until you have paid the last penny.Adul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have heard that it was said, “You shall not commit adulte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tell you that anyone who looks at a woman lustfully has already committed adultery with her in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r right eye causes you to stumble, gouge it out and throw it away. It is better for you to lose one part of your body than for your whole body to be thrown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your right hand causes you to stumble, cut it off and throw it away. It is better for you to lose one part of your body than for your whole body to go into hell.Divor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has been said, “Anyone who divorces his wife must give her a certificate of div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tell you that anyone who divorces his wife, except for sexual immorality, makes her the victim of adultery, and anyone who marries a divorced woman commits adultery.Oath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gain, you have heard that it was said to the people long ago, “Do not break your oath, but fulfil to the Lord the oaths you have ma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tell you, do not swear an oath at all: either by heaven, for it is God’s thr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by the earth, for it is his footstool; or by Jerusalem, for it is the city of the Great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do not swear by your head, for you cannot make even one hair white or b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you need to say is simply “Yes,” or “No”; anything beyond this comes from the evil one.Eye for e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have heard that it was said, “Eye for eye, and tooth for to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tell you, do not resist an evil person. If anyone slaps you on the right cheek, turn to them the other cheek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nyone wants to sue you and take your shirt, hand over your coat as w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anyone forces you to go one mile, go with them two mi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ive to the one who asks you, and do not turn away from the one who wants to borrow from you.Love fo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that it was said, “Love your neighbour and hate your enem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tell you, love your enemies and pray for those who persecut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you may be children of your Father in heaven. He causes his sun to rise on the evil and the good, and sends rain on the righteous and the unrighteou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you love those who love you, what reward will you get? Are not even the tax collectors doing th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 greet only your own people, what are you doing more than others? Do not even pagans do th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 perfect, therefore, as your heavenly Father is perfec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2026-09-21T20:02:44Z</dcterms:created>
  <dcterms:modified xsi:type="dcterms:W3CDTF">2026-09-21T20:02:44Z</dcterms:modified>
  <dc:title>Bible.com.au: Matthew 5:1-48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