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 devil took him to a very high mountain and showed him all the kingdoms of the world and their splend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ll this I will give you,’ he said, ‘if you will bow down and worship me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him, ‘Away from me, Satan! For it is written: “Worship the Lord your God, and serve him only.”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left him, and angels came and attended him.Jesus begins to preac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eard that John had been put in prison, he withdrew to Galil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ing Nazareth, he went and lived in Capernaum, which was by the lake in the area of Zebulun and Naphtali –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ulfil what was said through the prophet Isai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and of Zebulun and land of Naphtali,the Way of the Sea, beyond the Jordan,Galilee of the Gentiles –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living in darknesshave seen a great light;on those living in the land of the shadow of deatha light has dawned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time on Jesus began to preach, ‘Repent, for the kingdom of heaven has come near.’Jesus calls his first discipl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is tested in the wilder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was walking beside the Sea of Galilee, he saw two brothers, Simon called Peter and his brother Andrew. They were casting a net into the lake, for they were fisher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me, follow me,’ Jesus said, ‘and I will send you out to fish for people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y left their nets and follow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ing on from there, he saw two other brothers, James son of Zebedee and his brother John. They were in a boat with their father Zebedee, preparing their nets. Jesus called the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mmediately they left the boat and their father and followed him.Jesus heals the sick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throughout Galilee, teaching in their synagogues, proclaiming the good news of the kingdom, and healing every disease and illness among the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about him spread all over Syria, and people brought to him all who were ill with various diseases, those suffering severe pain, the demon-possessed, those having seizures, and the paralysed; and he healed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 crowds from Galilee, the Decapolis, Jerusalem, Judea and the region across the Jordan followe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was led by the Spirit into the wilderness to be tempted by the d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fasting for forty days and forty nights, he was hung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ter came to him and said, ‘If you are the Son of God, tell these stones to become bread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‘It is written: “Man shall not live on bread alone, but on every word that comes from the mouth of God.”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took him to the holy city and set him on the highest point of the tem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are the Son of God,’ he said, ‘throw yourself down. For it is written:‘ “He will command his angels concerning you,and they will lift you up in their hands,so that you will not strike your foot against a stone.”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him, ‘It is also written: “Do not put the Lord your God to the test.”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2026-08-06T01:48:05Z</dcterms:created>
  <dcterms:modified xsi:type="dcterms:W3CDTF">2026-08-06T01:48:05Z</dcterms:modified>
  <dc:title>Bible.com.au: Matthew 4:1-25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