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presProps" Target="presProps.xml"/>
  <Relationship Id="rId24" Type="http://schemas.openxmlformats.org/officeDocument/2006/relationships/viewProps" Target="viewProps.xml"/>
  <Relationship Id="rId2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2383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tthew 3:1-1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duce fruit in keeping with repentan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do not think you can say to yourselves, “We have Abraham as our father.” I tell you that out of these stones God can raise up children for Abraha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xe has been laid to the root of the trees, and every tree that does not produce good fruit will be cut down and thrown into the fir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I baptise you with water for repentance. But after me comes one who is more powerful than I, whose sandals I am not worthy to carry. He will baptise you with the Holy Spirit and fir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is winnowing fork is in his hand, and he will clear his threshing-floor, gathering his wheat into the barn and burning up the chaff with unquenchable fire.’The baptism of Jesus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esus came from Galilee to the Jordan to be baptised by Joh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John tried to deter him, saying, ‘I need to be baptised by you, and do you come to me?’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s replied, ‘Let it be so now; it is proper for us to do this to fulfil all righteousness.’ Then John consented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oon as Jesus was baptised, he went up out of the water. At that moment heaven was opened, and he saw the Spirit of God descending like a dove and alighting on him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 voice from heaven said, ‘This is my Son, whom I love; with him I am well pleased.’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 the Baptist prepares the way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ose days John the Baptist came, preaching in the wilderness of Judea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ying, ‘Repent, for the kingdom of heaven has come near.’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he who was spoken of through the prophet Isaiah:‘A voice of one calling in the wilderness,“Prepare the way for the Lord,make straight paths for him.” ’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hn’s clothes were made of camel’s hair, and he had a leather belt round his waist. His food was locusts and wild hone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went out to him from Jerusalem and all Judea and the whole region of the Jorda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fessing their sins, they were baptised by him in the River Jorda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he saw many of the Pharisees and Sadducees coming to where he was baptising, he said to them: ‘You brood of vipers! Who warned you to flee from the coming wrath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8">
  <a:themeElements>
    <a:clrScheme name="Theme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2026-06-11T23:54:19Z</dcterms:created>
  <dcterms:modified xsi:type="dcterms:W3CDTF">2026-06-11T23:54:19Z</dcterms:modified>
  <dc:title>Bible.com.au: Matthew 3:1-17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