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duce fruit in keeping with repen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 not think you can say to yourselves, “We have Abraham as our father.” I tell you that out of these stones God can raise up children for Abraha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xe has been laid to the root of the trees, and every tree that does not produce good fruit will be cut down and thrown into the fi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 baptise you with water for repentance. But after me comes one who is more powerful than I, whose sandals I am not worthy to carry. He will baptise you with the Holy Spirit and fir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nnowing fork is in his hand, and he will clear his threshing-floor, gathering his wheat into the barn and burning up the chaff with unquenchable fire.’The baptism of Jesu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me from Galilee to the Jordan to be baptised by Joh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hn tried to deter him, saying, ‘I need to be baptised by you, and do you come to me?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‘Let it be so now; it is proper for us to do this to fulfil all righteousness.’ Then John consen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Jesus was baptised, he went up out of the water. At that moment heaven was opened, and he saw the Spirit of God descending like a dove and alighting on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voice from heaven said, ‘This is my Son, whom I love; with him I am well pleased.’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the Baptist prepares the wa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John the Baptist came, preaching in the wilderness of Judea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‘Repent, for the kingdom of heaven has come near.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he who was spoken of through the prophet Isaiah:‘A voice of one calling in the wilderness,“Prepare the way for the Lord,make straight paths for him.” 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’s clothes were made of camel’s hair, and he had a leather belt round his waist. His food was locusts and wild hone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ent out to him from Jerusalem and all Judea and the whole region of the Jord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fessing their sins, they were baptised by him in the River Jord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saw many of the Pharisees and Sadducees coming to where he was baptising, he said to them: ‘You brood of vipers! Who warned you to flee from the coming wrath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2026-08-13T20:57:11Z</dcterms:created>
  <dcterms:modified xsi:type="dcterms:W3CDTF">2026-08-13T20:57:11Z</dcterms:modified>
  <dc:title>Bible.com.au: Matthew 3:1-17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