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8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omen hurried away from the tomb, afraid yet filled with joy, and ran to tell his discip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Jesus met them. ‘Greetings,’ he said. They came to him, clasped his feet and worshipp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to them, ‘Do not be afraid. Go and tell my brothers to go to Galilee; there they will see me.’The guards’ repo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women were on their way, some of the guards went into the city and reported to the chief priests everything that had happe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hief priests had met with the elders and devised a plan, they gave the soldiers a large sum of mone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ing them, ‘You are to say, “His disciples came during the night and stole him away while we were asleep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report gets to the governor, we will satisfy him and keep you out of trouble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oldiers took the money and did as they were instructed. And this story has been widely circulated among the Jews to this very day.The great commissi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leven disciples went to Galilee, to the mountain where Jesus had told them to g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aw him, they worshipped him; but some doub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as ris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me to them and said, ‘All authority in heaven and on earth has been given to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 and make disciples of all nations, baptising them in the name of the Father and of the Son and of the Holy Spiri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aching them to obey everything I have commanded you. And surely I am with you always, to the very end of the ag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bbath, at dawn on the first day of the week, Mary Magdalene and the other Mary went to look at the tom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violent earthquake, for an angel of the Lord came down from heaven and, going to the tomb, rolled back the stone and sat o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ppearance was like lightning, and his clothes were white as s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uards were so afraid of him that they shook and became like dea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aid to the women, ‘Do not be afraid, for I know that you are looking for Jesus, who was crucif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; he has risen, just as he said. Come and see the place where he l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 quickly and tell his disciples: “He has risen from the dead and is going ahead of you into Galilee. There you will see him.” Now I have told you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2026-05-20T17:08:17Z</dcterms:created>
  <dcterms:modified xsi:type="dcterms:W3CDTF">2026-05-20T17:08:17Z</dcterms:modified>
  <dc:title>Bible.com.au: Matthew 28:1-20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