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28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women hurried away from the tomb, afraid yet filled with joy, and ran to tell his discipl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ddenly Jesus met them. ‘Greetings,’ he said. They came to him, clasped his feet and worshipped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said to them, ‘Do not be afraid. Go and tell my brothers to go to Galilee; there they will see me.’The guards’ report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women were on their way, some of the guards went into the city and reported to the chief priests everything that had happen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chief priests had met with the elders and devised a plan, they gave the soldiers a large sum of money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ing them, ‘You are to say, “His disciples came during the night and stole him away while we were asleep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is report gets to the governor, we will satisfy him and keep you out of trouble.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soldiers took the money and did as they were instructed. And this story has been widely circulated among the Jews to this very day.The great commission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eleven disciples went to Galilee, to the mountain where Jesus had told them to go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saw him, they worshipped him; but some doub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has rise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came to them and said, ‘All authority in heaven and on earth has been given to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go and make disciples of all nations, baptising them in the name of the Father and of the Son and of the Holy Spirit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eaching them to obey everything I have commanded you. And surely I am with you always, to the very end of the age.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 Sabbath, at dawn on the first day of the week, Mary Magdalene and the other Mary went to look at the tomb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as a violent earthquake, for an angel of the Lord came down from heaven and, going to the tomb, rolled back the stone and sat on 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appearance was like lightning, and his clothes were white as sn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uards were so afraid of him that they shook and became like dead 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said to the women, ‘Do not be afraid, for I know that you are looking for Jesus, who was crucifi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not here; he has risen, just as he said. Come and see the place where he l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 quickly and tell his disciples: “He has risen from the dead and is going ahead of you into Galilee. There you will see him.” Now I have told you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2026-07-23T08:28:11Z</dcterms:created>
  <dcterms:modified xsi:type="dcterms:W3CDTF">2026-07-23T08:28:11Z</dcterms:modified>
  <dc:title>Bible.com.au: Matthew 28:1-20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