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presProps" Target="presProps.xml"/>
  <Relationship Id="rId73" Type="http://schemas.openxmlformats.org/officeDocument/2006/relationships/viewProps" Target="viewProps.xml"/>
  <Relationship Id="rId7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1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7:1-6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is why it has been called the Field of Blood 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hat was spoken by Jeremiah the prophet was fulfilled: ‘They took the thirty pieces of silver, the price set on him by the people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used them to buy the potter’s field, as the Lord commanded me.’Jesus before Pila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eanwhile Jesus stood before the governor, and the governor asked him, ‘Are you the king of the Jews?’‘You have said so,’ Jesus repli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he was accused by the chief priests and the elders, he gave no answ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Pilate asked him, ‘Don’t you hear the testimony they are bringing against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Jesus made no reply, not even to a single charge – to the great amazement of the govern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it was the governor’s custom at the festival to release a prisoner chosen by the crow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they had a well-known prisoner whose name was Jesus Barabba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when the crowd had gathered, Pilate asked them, ‘Which one do you want me to release to you: Jesus Barabbas, or Jesus who is called the Mess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s hangs himse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he knew it was out of self-interest that they had handed Jesus over to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Pilate was sitting on the judge’s seat, his wife sent him this message: ‘Don’t have anything to do with that innocent man, for I have suffered a great deal today in a dream because of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chief priests and the elders persuaded the crowd to ask for Barabbas and to have Jesus execut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ch of the two do you want me to release to you?’ asked the governor.‘Barabbas,’ they answ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shall I do, then, with Jesus who is called the Messiah?’ Pilate asked.They all answered, ‘Crucify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y? What crime has he committed?’ asked Pilate.But they shouted all the louder, ‘Crucify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Pilate saw that he was getting nowhere, but that instead an uproar was starting, he took water and washed his hands in front of the crowd. ‘I am innocent of this man’s blood,’ he said. ‘It is your responsibili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l the people answered, ‘His blood is on us and on our childr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 released Barabbas to them. But he had Jesus flogged, and handed him over to be crucified.The soldiers mock Jes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governor’s soldiers took Jesus into the Praetorium and gathered the whole company of soldiers roun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y in the morning, all the chief priests and the elders of the people made their plans how to have Jesus execut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stripped him and put a scarlet robe on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n twisted together a crown of thorns and set it on his head. They put a staff in his right hand. Then they knelt in front of him and mocked him. ‘Hail, king of the Jews!’ they sa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spat on him, and took the staff and struck him on the head again and aga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they had mocked him, they took off the robe and put his own clothes on him. Then they led him away to crucify him.The crucifixion of Jes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they were going out, they met a man from Cyrene, named Simon, and they forced him to carry the cro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came to a place called Golgotha (which means ‘the place of the sku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 they offered Jesus wine to drink, mixed with gall; but after tasting it, he refused to drink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they had crucified him, they divided up his clothes by casting lo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itting down, they kept watch over him the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bove his head they placed the written charge against him:this is jesus, the king of the jew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y bound him, led him away and handed him over to Pilate the governo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wo rebels were crucified with him, one on his right and one on his lef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ose who passed by hurled insults at him, shaking their head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saying, ‘You who are going to destroy the temple and build it in three days, save yourself! Come down from the cross, if you are the Son of Go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n the same way the chief priests, the teachers of the law and the elders mocked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saved others,’ they said, ‘but he can’t save himself! He’s the king of Israel! Let him come down now from the cross, and we will believe in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trusts in God. Let God rescue him now if he wants him, for he said, “I am the Son of God.”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n the same way the rebels who were crucified with him also heaped insults on him.The death of Jesu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rom noon until three in the afternoon darkness came over all the lan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bout three in the afternoon Jesus cried out in a loud voice, ‘Eli, Eli, lema sabachthani?’ (which means ‘My God, my God, why have you forsaken 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some of those standing there heard this, they said, ‘He’s calling Elij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Judas, who had betrayed him, saw that Jesus was condemned, he was seized with remorse and returned the thirty pieces of silver to the chief priests and the elder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mmediately one of them ran and got a sponge. He filled it with wine vinegar, put it on a staff, and offered it to Jesus to drink.]]></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rest said, ‘Now leave him alone. Let’s see if Elijah comes to save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when Jesus had cried out again in a loud voice, he gave up his spiri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t that moment the curtain of the temple was torn in two from top to bottom. The earth shook, the rocks spli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tombs broke open. The bodies of many holy people who had died were raised to lif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y came out of the tombs after Jesus’ resurrection and went into the holy city and appeared to many peopl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the centurion and those with him who were guarding Jesus saw the earthquake and all that had happened, they were terrified, and exclaimed, ‘Surely he was the Son of Go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Many women were there, watching from a distance. They had followed Jesus from Galilee to care for his need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mong them were Mary Magdalene, Mary the mother of James and Joseph, and the mother of Zebedee’s sons.The burial of Jes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s evening approached, there came a rich man from Arimathea, named Joseph, who had himself become a disciple of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sinned,’ he said, ‘for I have betrayed innocent blood.’‘What is that to us?’ they replied. ‘That’s your responsibility.’]]></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Going to Pilate, he asked for Jesus’ body, and Pilate ordered that it be given to him.]]></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Joseph took the body, wrapped it in a clean linen cloth,]]></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placed it in his own new tomb that he had cut out of the rock. He rolled a big stone in front of the entrance to the tomb and went away.]]></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Mary Magdalene and the other Mary were sitting there opposite the tomb.The guard at the tomb]]></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 next day, the one after Preparation Day, the chief priests and the Pharisees went to Pilat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Sir,’ they said, ‘we remember that while he was still alive that deceiver said, “After three days I will rise again.”]]></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So give the order for the tomb to be made secure until the third day. Otherwise, his disciples may come and steal the body and tell the people that he has been raised from the dead. This last deception will be worse than the first.’]]></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ake a guard,’ Pilate answered. ‘Go, make the tomb as secure as you know how.’]]></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So they went and made the tomb secure by putting a seal on the stone and posting the guard.]]></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Judas threw the money into the temple and left. Then he went away and hanged him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hief priests picked up the coins and said, ‘It is against the law to put this into the treasury, since it is blood mone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decided to use the money to buy the potter’s field as a burial place for foreigners.]]></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2026-05-20T17:08:14Z</dcterms:created>
  <dcterms:modified xsi:type="dcterms:W3CDTF">2026-05-20T17:08:14Z</dcterms:modified>
  <dc:title>Bible.com.au: Matthew 27:1-66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