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presProps" Target="presProps.xml"/>
  <Relationship Id="rId82" Type="http://schemas.openxmlformats.org/officeDocument/2006/relationships/viewProps" Target="viewProps.xml"/>
  <Relationship Id="rId8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31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6:1-7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disciples saw this, they were indignant. ‘Why this waste?’ they ask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perfume could have been sold at a high price and the money given to the po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ware of this, Jesus said to them, ‘Why are you bothering this woman? She has done a beautiful thing 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oor you will always have with you, but you will not always have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she poured this perfume on my body, she did it to prepare me for buria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ruly I tell you, wherever this gospel is preached throughout the world, what she has done will also be told, in memory of her.’Judas agrees to betray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one of the Twelve – the one called Judas Iscariot – went to the chief prie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sked, ‘What are you willing to give me if I deliver him over to you?’ So they counted out for him thirty pieces of sil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then on Judas watched for an opportunity to hand him over.The Last Supp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 the first day of the Festival of Unleavened Bread, the disciples came to Jesus and asked, ‘Where do you want us to make preparations for you to eat the Passo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lot against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replied, ‘Go into the city to a certain man and tell him, “The Teacher says: my appointed time is near. I am going to celebrate the Passover with my disciples at your hous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 disciples did as Jesus had directed them and prepared the Passo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evening came, Jesus was reclining at the table with the Twel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ile they were eating, he said, ‘Truly I tell you, one of you will betray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were very sad and began to say to him one after the other, ‘Surely you don’t mean m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replied, ‘The one who has dipped his hand into the bowl with me will betray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on of Man will go just as it is written about him. But woe to that man who betrays the Son of Man! It would be better for him if he had not been bor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udas, the one who would betray him, said, ‘Surely you don’t mean me, Rabbi?’Jesus answered, ‘You have said s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ile they were eating, Jesus took bread, and when he had given thanks, he broke it and gave it to his disciples, saying, ‘Take and eat; this is my bod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took a cup, and when he had given thanks, he gave it to them, saying, ‘Drink from it, all of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had finished saying all these things, he said to his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my blood of the covenant, which is poured out for many for the forgiveness of si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tell you, I will not drink from this fruit of the vine from now on until that day when I drink it new with you in my Father’s kingdo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ey had sung a hymn, they went out to the Mount of Olives.Jesus predicts Peter’s denia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Jesus told them, ‘This very night you will all fall away on account of me, for it is written:‘ “I will strike the shepherd,and the sheep of the flock will be scatter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after I have risen, I will go ahead of you into Galile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eter replied, ‘Even if all fall away on account of you, I never wi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ruly I tell you,’ Jesus answered, ‘this very night, before the cock crows, you will disown me three tim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Peter declared, ‘Even if I have to die with you, I will never disown you.’ And all the other disciples said the same.Gethseman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Jesus went with his disciples to a place called Gethsemane, and he said to them, ‘Sit here while I go over there and pr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took Peter and the two sons of Zebedee along with him, and he began to be sorrowful and troubl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you know, the Passover is two days away – and the Son of Man will be handed over to be crucifi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he said to them, ‘My soul is overwhelmed with sorrow to the point of death. Stay here and keep watch with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oing a little farther, he fell with his face to the ground and prayed, ‘My Father, if it is possible, may this cup be taken from me. Yet not as I will, but as you wil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he returned to his disciples and found them sleeping. ‘Couldn’t you men keep watch with me for one hour?’ he asked Pet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atch and pray so that you will not fall into temptation. The spirit is willing, but the flesh is weak.’]]></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went away a second time and prayed, ‘My Father, if it is not possible for this cup to be taken away unless I drink it, may your will be don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en he came back, he again found them sleeping, because their eyes were heav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 he left them and went away once more and prayed the third time, saying the same thi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he returned to the disciples and said to them, ‘Are you still sleeping and resting? Look, the hour has come, and the Son of Man is delivered into the hands of sinn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Rise! Let us go! Here comes my betrayer!’Jesus arrest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ile he was still speaking, Judas, one of the Twelve, arrived. With him was a large crowd armed with swords and clubs, sent from the chief priests and the elders of the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chief priests and the elders of the people assembled in the palace of the high priest, whose name was Caiapha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Now the betrayer had arranged a signal with them: ‘The one I kiss is the man; arrest hi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Going at once to Jesus, Judas said, ‘Greetings, Rabbi!’ and kissed h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sus replied, ‘Do what you came for, friend.’Then the men stepped forward, seized Jesus and arrested hi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ith that, one of Jesus’ companions reached for his sword, drew it out and struck the servant of the high priest, cutting off his ear.]]></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Put your sword back in its place,’ Jesus said to him, ‘for all who draw the sword will die by the swor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Do you think I cannot call on my Father, and he will at once put at my disposal more than twelve legions of angel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But how then would the Scriptures be fulfilled that say it must happen in this way?’]]></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In that hour Jesus said to the crowd, ‘Am I leading a rebellion, that you have come out with swords and clubs to capture me? Every day I sat in the temple courts teaching, and you did not arrest m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ut this has all taken place that the writings of the prophets might be fulfilled.’ Then all the disciples deserted him and fled.Jesus before the Sanhedrin]]></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ose who had arrested Jesus took him to Caiaphas the high priest, where the teachers of the law and the elders had assembl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schemed to arrest Jesus secretly and kill him.]]></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But Peter followed him at a distance, right up to the courtyard of the high priest. He entered and sat down with the guards to see the outcom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 chief priests and the whole Sanhedrin were looking for false evidence against Jesus so that they could put him to death.]]></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ut they did not find any, though many false witnesses came forward.Finally two came forwar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declared, ‘This fellow said, “I am able to destroy the temple of God and rebuild it in three days.” ’]]></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n the high priest stood up and said to Jesus, ‘Are you not going to answer? What is this testimony that these men are bringing against you?’]]></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But Jesus remained silent.The high priest said to him, ‘I charge you under oath by the living God: Tell us if you are the Messiah, the Son of God.’]]></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You have said so,’ Jesus replied. ‘But I say to all of you: from now on you will see the Son of Man sitting at the right hand of the Mighty One and coming on the clouds of heaven.’]]></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Then the high priest tore his clothes and said, ‘He has spoken blasphemy! Why do we need any more witnesses? Look, now you have heard the blasphemy.]]></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What do you think?’‘He is worthy of death,’ they answered.]]></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n they spat in his face and struck him with their fists. Others slapp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not during the festival,’ they said, ‘or there may be a riot among the people.’Jesus anointed at Bethany]]></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said, ‘Prophesy to us, Messiah. Who hit you?’Peter disowns Jesus]]></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Now Peter was sitting out in the courtyard, and a servant-girl came to him. ‘You also were with Jesus of Galilee,’ she said.]]></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But he denied it before them all. ‘I don’t know what you’re talking about,’ he said.]]></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Then he went out to the gateway, where another servant-girl saw him and said to the people there, ‘This fellow was with Jesus of Nazareth.’]]></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He denied it again, with an oath: ‘I don’t know the man!’]]></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After a little while, those standing there went up to Peter and said, ‘Surely you are one of them; your accent gives you away.’]]></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Then he began to call down curses, and he swore to them, ‘I don’t know the man!’Immediately a cock crowed.]]></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Then Peter remembered the word Jesus had spoken: ‘Before the cock crows, you will disown me three times.’ And he went outside and wept bitterly.]]></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le Jesus was in Bethany in the home of Simon the Lep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woman came to him with an alabaster jar of very expensive perfume, which she poured on his head as he was reclining at the table.]]></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2026-05-20T17:08:37Z</dcterms:created>
  <dcterms:modified xsi:type="dcterms:W3CDTF">2026-05-20T17:08:37Z</dcterms:modified>
  <dc:title>Bible.com.au: Matthew 26:1-75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