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56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25: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foolish ones said to the wise, “Give us some of your oil; our lamps are going ou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 “No,” they replied, “there may not be enough for both us and you. Instead, go to those who sell oil and buy some for yourselv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while they were on their way to buy the oil, the bridegroom arrived. The virgins who were ready went in with him to the wedding banquet. And the door was shu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ater the others also came. “Lord, Lord,” they said, “open the door for u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he replied, “Truly I tell you, I don’t know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fore keep watch, because you do not know the day or the hour.The parable of the bags of gol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gain, it will be like a man going on a journey, who called his servants and entrusted his wealth to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o one he gave five bags of gold, to another two bags, and to another one bag, each according to his ability. Then he went on his journe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man who had received five bags of gold went at once and put his money to work and gained five bags mo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also, the one with two bags of gold gained two mo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arable of the ten virgi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he man who had received one bag went off, dug a hole in the ground and hid his master’s mone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fter a long time the master of those servants returned and settled accounts with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man who had received five bags of gold brought the other five. “Master,” he said, “you entrusted me with five bags of gold. See, I have gained five mo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is master replied, “Well done, good and faithful servant! You have been faithful with a few things; I will put you in charge of many things. Come and share your master’s happines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man with two bags of gold also came. “Master,” he said, “you entrusted me with two bags of gold: see, I have gained two mo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is master replied, “Well done, good and faithful servant! You have been faithful with a few things; I will put you in charge of many things. Come and share your master’s happines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the man who had received one bag of gold came. “Master,” he said, “I knew that you are a hard man, harvesting where you have not sown and gathering where you have not scattered se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I was afraid and went out and hid your gold in the ground. See, here is what belongs to yo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is master replied, “You wicked, lazy servant! So you knew that I harvest where I have not sown and gather where I have not scattered se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ell then, you should have put my money on deposit with the bankers, so that when I returned I would have received it back with interes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at time the kingdom of heaven will be like ten virgins who took their lamps and went out to meet the bridegroo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 “So take the bag of gold from him and give it to the one who has ten bag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whoever has will be given more, and they will have an abundance. Whoever does not have, even what they have will be taken from th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row that worthless servant outside, into the darkness, where there will be weeping and gnashing of teeth.”The sheep and the goat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en the Son of Man comes in his glory, and all the angels with him, he will sit on his glorious thron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ll the nations will be gathered before him, and he will separate the people one from another as a shepherd separates the sheep from the goat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will put the sheep on his right and the goats on his lef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the King will say to those on his right, “Come, you who are blessed by my Father; take your inheritance, the kingdom prepared for you since the creation of the worl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For I was hungry and you gave me something to eat, I was thirsty and you gave me something to drink, I was a stranger and you invited me i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I needed clothes and you clothed me, I was ill and you looked after me, I was in prison and you came to visit m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n the righteous will answer him, “Lord, when did we see you hungry and feed you, or thirsty and give you something to drin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ive of them were foolish and five were wis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hen did we see you a stranger and invite you in, or needing clothes and clothe you?]]></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hen did we see you ill or in prison and go to visit you?”]]></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 King will reply, “Truly I tell you, whatever you did for one of the least of these brothers and sisters of mine, you did for m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n he will say to those on his left, “Depart from me, you who are cursed, into the eternal fire prepared for the devil and his angel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For I was hungry and you gave me nothing to eat, I was thirsty and you gave me nothing to drink,]]></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I was a stranger and you did not invite me in, I needed clothes and you did not clothe me, I was ill and in prison and you did not look after m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y also will answer, “Lord, when did we see you hungry or thirsty or a stranger or needing clothes or ill or in prison, and did not help you?”]]></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He will reply, “Truly I tell you, whatever you did not do for one of the least of these, you did not do for m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n they will go away to eternal punishment, but the righteous to eternal lif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foolish ones took their lamps but did not take any oil with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wise ones, however, took oil in jars along with their lamp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bridegroom was a long time in coming, and they all became drowsy and fell asleep.]]></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t midnight the cry rang out: “Here’s the bridegroom! Come out to meet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all the virgins woke up and trimmed their lamps.]]></a:t>
            </a:r>
          </a:p>
        </p:txBody>
      </p:sp>
    </p:spTree>
  </p:cSld>
  <p:clrMapOvr>
    <a:masterClrMapping/>
  </p:clrMapOvr>
</p:sld>
</file>

<file path=ppt/theme/theme1.xml><?xml version="1.0" encoding="utf-8"?>
<a:theme xmlns:a="http://schemas.openxmlformats.org/drawingml/2006/main" name="Theme86">
  <a:themeElements>
    <a:clrScheme name="Theme8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2026-07-23T08:28:10Z</dcterms:created>
  <dcterms:modified xsi:type="dcterms:W3CDTF">2026-07-23T08:28:10Z</dcterms:modified>
  <dc:title>Bible.com.au: Matthew 25:1-46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